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3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4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5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700" r:id="rId1"/>
    <p:sldMasterId id="2147483664" r:id="rId2"/>
    <p:sldMasterId id="2147483688" r:id="rId3"/>
    <p:sldMasterId id="2147483936" r:id="rId4"/>
    <p:sldMasterId id="2147484007" r:id="rId5"/>
    <p:sldMasterId id="2147484010" r:id="rId6"/>
  </p:sldMasterIdLst>
  <p:notesMasterIdLst>
    <p:notesMasterId r:id="rId41"/>
  </p:notesMasterIdLst>
  <p:handoutMasterIdLst>
    <p:handoutMasterId r:id="rId42"/>
  </p:handoutMasterIdLst>
  <p:sldIdLst>
    <p:sldId id="361" r:id="rId7"/>
    <p:sldId id="364" r:id="rId8"/>
    <p:sldId id="365" r:id="rId9"/>
    <p:sldId id="366" r:id="rId10"/>
    <p:sldId id="367" r:id="rId11"/>
    <p:sldId id="368" r:id="rId12"/>
    <p:sldId id="369" r:id="rId13"/>
    <p:sldId id="370" r:id="rId14"/>
    <p:sldId id="371" r:id="rId15"/>
    <p:sldId id="372" r:id="rId16"/>
    <p:sldId id="373" r:id="rId17"/>
    <p:sldId id="374" r:id="rId18"/>
    <p:sldId id="375" r:id="rId19"/>
    <p:sldId id="376" r:id="rId20"/>
    <p:sldId id="377" r:id="rId21"/>
    <p:sldId id="378" r:id="rId22"/>
    <p:sldId id="379" r:id="rId23"/>
    <p:sldId id="380" r:id="rId24"/>
    <p:sldId id="381" r:id="rId25"/>
    <p:sldId id="382" r:id="rId26"/>
    <p:sldId id="383" r:id="rId27"/>
    <p:sldId id="384" r:id="rId28"/>
    <p:sldId id="385" r:id="rId29"/>
    <p:sldId id="386" r:id="rId30"/>
    <p:sldId id="387" r:id="rId31"/>
    <p:sldId id="388" r:id="rId32"/>
    <p:sldId id="389" r:id="rId33"/>
    <p:sldId id="390" r:id="rId34"/>
    <p:sldId id="391" r:id="rId35"/>
    <p:sldId id="392" r:id="rId36"/>
    <p:sldId id="393" r:id="rId37"/>
    <p:sldId id="394" r:id="rId38"/>
    <p:sldId id="395" r:id="rId39"/>
    <p:sldId id="396" r:id="rId40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ヒラギノ角ゴ Pro W3" pitchFamily="-8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ヒラギノ角ゴ Pro W3" pitchFamily="-8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ヒラギノ角ゴ Pro W3" pitchFamily="-8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ヒラギノ角ゴ Pro W3" pitchFamily="-8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ヒラギノ角ゴ Pro W3" pitchFamily="-8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ヒラギノ角ゴ Pro W3" pitchFamily="-8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ヒラギノ角ゴ Pro W3" pitchFamily="-8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ヒラギノ角ゴ Pro W3" pitchFamily="-8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ヒラギノ角ゴ Pro W3" pitchFamily="-8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hiddenSlides="1"/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8585A"/>
    <a:srgbClr val="005DAA"/>
    <a:srgbClr val="FF7600"/>
    <a:srgbClr val="D91B5C"/>
    <a:srgbClr val="872175"/>
    <a:srgbClr val="009999"/>
    <a:srgbClr val="00AEEF"/>
    <a:srgbClr val="01B4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946" y="360"/>
      </p:cViewPr>
      <p:guideLst>
        <p:guide orient="horz" pos="2160"/>
        <p:guide pos="2880"/>
      </p:guideLst>
    </p:cSldViewPr>
  </p:slideViewPr>
  <p:outlineViewPr>
    <p:cViewPr>
      <p:scale>
        <a:sx n="75" d="100"/>
        <a:sy n="75" d="100"/>
      </p:scale>
      <p:origin x="784" y="1629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59" d="100"/>
          <a:sy n="159" d="100"/>
        </p:scale>
        <p:origin x="-6480" y="-104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handoutMaster" Target="handoutMasters/handoutMaster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 eaLnBrk="0" hangingPunct="0">
              <a:defRPr sz="1200">
                <a:latin typeface="Arial" pitchFamily="-107" charset="0"/>
                <a:ea typeface="ヒラギノ角ゴ Pro W3" pitchFamily="-107" charset="-128"/>
                <a:cs typeface="ヒラギノ角ゴ Pro W3" pitchFamily="-107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200">
                <a:latin typeface="Arial" pitchFamily="-107" charset="0"/>
                <a:ea typeface="ヒラギノ角ゴ Pro W3" pitchFamily="-107" charset="-128"/>
                <a:cs typeface="ヒラギノ角ゴ Pro W3" pitchFamily="-107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 eaLnBrk="0" hangingPunct="0">
              <a:defRPr sz="1200">
                <a:latin typeface="Arial" pitchFamily="-107" charset="0"/>
                <a:ea typeface="ヒラギノ角ゴ Pro W3" pitchFamily="-107" charset="-128"/>
                <a:cs typeface="ヒラギノ角ゴ Pro W3" pitchFamily="-107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200"/>
            </a:lvl1pPr>
          </a:lstStyle>
          <a:p>
            <a:pPr>
              <a:defRPr/>
            </a:pPr>
            <a:fld id="{D6DFE9A7-9857-49D7-8A88-091AF80C66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7673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 eaLnBrk="0" hangingPunct="0">
              <a:defRPr sz="1200">
                <a:latin typeface="Arial" pitchFamily="-107" charset="0"/>
                <a:ea typeface="ヒラギノ角ゴ Pro W3" pitchFamily="-107" charset="-128"/>
                <a:cs typeface="ヒラギノ角ゴ Pro W3" pitchFamily="-107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200">
                <a:latin typeface="Arial" pitchFamily="-107" charset="0"/>
                <a:ea typeface="ヒラギノ角ゴ Pro W3" pitchFamily="-107" charset="-128"/>
                <a:cs typeface="ヒラギノ角ゴ Pro W3" pitchFamily="-107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06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038" y="4416425"/>
            <a:ext cx="5140325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 eaLnBrk="0" hangingPunct="0">
              <a:defRPr sz="1200">
                <a:latin typeface="Arial" pitchFamily="-107" charset="0"/>
                <a:ea typeface="ヒラギノ角ゴ Pro W3" pitchFamily="-107" charset="-128"/>
                <a:cs typeface="ヒラギノ角ゴ Pro W3" pitchFamily="-107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 eaLnBrk="0" hangingPunct="0">
              <a:defRPr sz="1200"/>
            </a:lvl1pPr>
          </a:lstStyle>
          <a:p>
            <a:pPr>
              <a:defRPr/>
            </a:pPr>
            <a:fld id="{214D3EF5-88F2-4898-9764-2A9969F3CB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58257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ヒラギノ角ゴ Pro W3" pitchFamily="-107" charset="-128"/>
        <a:cs typeface="ヒラギノ角ゴ Pro W3" pitchFamily="-107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ヒラギノ角ゴ Pro W3" pitchFamily="-107" charset="-128"/>
        <a:cs typeface="ヒラギノ角ゴ Pro W3" pitchFamily="-107" charset="-128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ヒラギノ角ゴ Pro W3" pitchFamily="-107" charset="-128"/>
        <a:cs typeface="ヒラギノ角ゴ Pro W3" pitchFamily="-107" charset="-128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ヒラギノ角ゴ Pro W3" pitchFamily="-107" charset="-128"/>
        <a:cs typeface="ヒラギノ角ゴ Pro W3" pitchFamily="-107" charset="-128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ヒラギノ角ゴ Pro W3" pitchFamily="-107" charset="-128"/>
        <a:cs typeface="ヒラギノ角ゴ Pro W3" pitchFamily="-107" charset="-128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>
              <a:spcBef>
                <a:spcPct val="0"/>
              </a:spcBef>
            </a:pPr>
            <a:fld id="{6CFF9102-3E85-48FE-88CF-3B07C0024E2F}" type="slidenum">
              <a:rPr lang="en-US" altLang="tr-TR" smtClean="0"/>
              <a:pPr>
                <a:spcBef>
                  <a:spcPct val="0"/>
                </a:spcBef>
              </a:pPr>
              <a:t>1</a:t>
            </a:fld>
            <a:endParaRPr lang="en-US" altLang="tr-TR" smtClean="0"/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bg-BG" altLang="tr-TR" smtClean="0">
              <a:latin typeface="Arial" pitchFamily="34" charset="0"/>
              <a:ea typeface="ヒラギノ角ゴ Pro W3" pitchFamily="-84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27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tr-TR" altLang="tr-TR" smtClean="0">
              <a:latin typeface="Arial" pitchFamily="34" charset="0"/>
              <a:ea typeface="ヒラギノ角ゴ Pro W3" pitchFamily="-84" charset="-128"/>
            </a:endParaRPr>
          </a:p>
        </p:txBody>
      </p:sp>
      <p:sp>
        <p:nvSpPr>
          <p:cNvPr id="727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defTabSz="931863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defTabSz="931863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defTabSz="931863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defTabSz="931863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fld id="{B45D3191-BAAB-4366-99FF-0A0C700AAA3B}" type="slidenum">
              <a:rPr lang="en-US" altLang="tr-TR" sz="1200" smtClean="0">
                <a:solidFill>
                  <a:srgbClr val="000000"/>
                </a:solidFill>
              </a:rPr>
              <a:pPr/>
              <a:t>15</a:t>
            </a:fld>
            <a:endParaRPr lang="en-US" altLang="tr-TR" sz="120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37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tr-TR" altLang="tr-TR" smtClean="0">
              <a:latin typeface="Arial" pitchFamily="34" charset="0"/>
              <a:ea typeface="ヒラギノ角ゴ Pro W3" pitchFamily="-84" charset="-128"/>
            </a:endParaRPr>
          </a:p>
        </p:txBody>
      </p:sp>
      <p:sp>
        <p:nvSpPr>
          <p:cNvPr id="737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defTabSz="931863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defTabSz="931863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defTabSz="931863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defTabSz="931863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fld id="{36933881-EF2B-4C1B-8CB5-0EFFC836743D}" type="slidenum">
              <a:rPr lang="en-US" altLang="tr-TR" sz="1200" smtClean="0">
                <a:solidFill>
                  <a:srgbClr val="000000"/>
                </a:solidFill>
              </a:rPr>
              <a:pPr/>
              <a:t>16</a:t>
            </a:fld>
            <a:endParaRPr lang="en-US" altLang="tr-TR" sz="120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47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tr-TR" altLang="tr-TR" smtClean="0">
              <a:latin typeface="Arial" pitchFamily="34" charset="0"/>
              <a:ea typeface="ヒラギノ角ゴ Pro W3" pitchFamily="-84" charset="-128"/>
            </a:endParaRPr>
          </a:p>
        </p:txBody>
      </p:sp>
      <p:sp>
        <p:nvSpPr>
          <p:cNvPr id="747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defTabSz="931863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defTabSz="931863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defTabSz="931863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defTabSz="931863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fld id="{47CFABAE-4D45-459C-98F2-97D2FAF81BF5}" type="slidenum">
              <a:rPr lang="en-US" altLang="tr-TR" sz="1200" smtClean="0">
                <a:solidFill>
                  <a:srgbClr val="000000"/>
                </a:solidFill>
              </a:rPr>
              <a:pPr/>
              <a:t>17</a:t>
            </a:fld>
            <a:endParaRPr lang="en-US" altLang="tr-TR" sz="120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57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tr-TR" altLang="tr-TR" smtClean="0">
              <a:latin typeface="Arial" pitchFamily="34" charset="0"/>
              <a:ea typeface="ヒラギノ角ゴ Pro W3" pitchFamily="-84" charset="-128"/>
            </a:endParaRPr>
          </a:p>
        </p:txBody>
      </p:sp>
      <p:sp>
        <p:nvSpPr>
          <p:cNvPr id="757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defTabSz="931863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defTabSz="931863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defTabSz="931863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defTabSz="931863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fld id="{977C5FD2-27D1-486B-A839-A64D0B35B421}" type="slidenum">
              <a:rPr lang="en-US" altLang="tr-TR" sz="1200" smtClean="0">
                <a:solidFill>
                  <a:srgbClr val="000000"/>
                </a:solidFill>
              </a:rPr>
              <a:pPr/>
              <a:t>18</a:t>
            </a:fld>
            <a:endParaRPr lang="en-US" altLang="tr-TR" sz="120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68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tr-TR" altLang="tr-TR" smtClean="0">
              <a:latin typeface="Arial" pitchFamily="34" charset="0"/>
              <a:ea typeface="ヒラギノ角ゴ Pro W3" pitchFamily="-84" charset="-128"/>
            </a:endParaRPr>
          </a:p>
        </p:txBody>
      </p:sp>
      <p:sp>
        <p:nvSpPr>
          <p:cNvPr id="768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defTabSz="931863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defTabSz="931863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defTabSz="931863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defTabSz="931863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fld id="{B25C76D8-A3BF-4376-B8C5-5E88D95B5E8A}" type="slidenum">
              <a:rPr lang="en-US" altLang="tr-TR" sz="1200" smtClean="0">
                <a:solidFill>
                  <a:srgbClr val="000000"/>
                </a:solidFill>
              </a:rPr>
              <a:pPr/>
              <a:t>19</a:t>
            </a:fld>
            <a:endParaRPr lang="en-US" altLang="tr-TR" sz="120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78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tr-TR" altLang="tr-TR" smtClean="0">
              <a:latin typeface="Arial" pitchFamily="34" charset="0"/>
              <a:ea typeface="ヒラギノ角ゴ Pro W3" pitchFamily="-84" charset="-128"/>
            </a:endParaRPr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defTabSz="931863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defTabSz="931863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defTabSz="931863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defTabSz="931863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fld id="{16E0E609-E2AE-4B1B-A5D6-2A84ACAA7FFE}" type="slidenum">
              <a:rPr lang="en-US" altLang="tr-TR" sz="1200" smtClean="0">
                <a:solidFill>
                  <a:srgbClr val="000000"/>
                </a:solidFill>
              </a:rPr>
              <a:pPr/>
              <a:t>20</a:t>
            </a:fld>
            <a:endParaRPr lang="en-US" altLang="tr-TR" sz="120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885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tr-TR" altLang="tr-TR" smtClean="0">
              <a:latin typeface="Arial" pitchFamily="34" charset="0"/>
              <a:ea typeface="ヒラギノ角ゴ Pro W3" pitchFamily="-84" charset="-128"/>
            </a:endParaRPr>
          </a:p>
        </p:txBody>
      </p:sp>
      <p:sp>
        <p:nvSpPr>
          <p:cNvPr id="788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defTabSz="931863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defTabSz="931863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defTabSz="931863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defTabSz="931863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fld id="{FC5F11DC-07F1-4EDB-9A6E-203D52786776}" type="slidenum">
              <a:rPr lang="en-US" altLang="tr-TR" sz="1200" smtClean="0">
                <a:solidFill>
                  <a:srgbClr val="000000"/>
                </a:solidFill>
              </a:rPr>
              <a:pPr/>
              <a:t>21</a:t>
            </a:fld>
            <a:endParaRPr lang="en-US" altLang="tr-TR" sz="120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5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5.png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>
            <a:spLocks noChangeArrowheads="1"/>
          </p:cNvSpPr>
          <p:nvPr userDrawn="1"/>
        </p:nvSpPr>
        <p:spPr bwMode="auto">
          <a:xfrm>
            <a:off x="2376488" y="601663"/>
            <a:ext cx="3157537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defRPr/>
            </a:pPr>
            <a:r>
              <a:rPr lang="ru-RU" altLang="en-US" sz="160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Година 2015-2016</a:t>
            </a:r>
          </a:p>
          <a:p>
            <a:pPr eaLnBrk="1" hangingPunct="1">
              <a:defRPr/>
            </a:pPr>
            <a:r>
              <a:rPr lang="ru-RU" altLang="en-US" sz="160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Президент РИ: К.Р. Равиндран</a:t>
            </a:r>
          </a:p>
          <a:p>
            <a:pPr eaLnBrk="1" hangingPunct="1">
              <a:defRPr/>
            </a:pPr>
            <a:r>
              <a:rPr lang="ru-RU" altLang="en-US" sz="160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ДГ: Нина Митева</a:t>
            </a:r>
          </a:p>
          <a:p>
            <a:pPr eaLnBrk="1" hangingPunct="1">
              <a:defRPr/>
            </a:pPr>
            <a:r>
              <a:rPr lang="ru-RU" altLang="en-US" sz="160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Дистрикт 2482</a:t>
            </a:r>
            <a:endParaRPr lang="en-US" altLang="en-US" sz="160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</p:txBody>
      </p:sp>
      <p:pic>
        <p:nvPicPr>
          <p:cNvPr id="5" name="Picture 2" descr="G:\1_work\work\rotary\T1516-EN_BG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463" y="522288"/>
            <a:ext cx="1611312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rgbClr val="00AEEF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3400" y="4611744"/>
            <a:ext cx="6400800" cy="9508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rgbClr val="00AEEF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19058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/>
          </a:p>
        </p:txBody>
      </p:sp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-76200" y="457200"/>
            <a:ext cx="9296400" cy="533400"/>
          </a:xfrm>
          <a:prstGeom prst="rect">
            <a:avLst/>
          </a:prstGeom>
          <a:solidFill>
            <a:srgbClr val="009999"/>
          </a:solidFill>
          <a:ln>
            <a:noFill/>
          </a:ln>
          <a:effectLst>
            <a:outerShdw blurRad="88900" dist="61087" dir="5400000" rotWithShape="0">
              <a:srgbClr val="808080">
                <a:alpha val="25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763000" cy="533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20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58585A"/>
                </a:solidFill>
                <a:latin typeface="Georgia"/>
                <a:cs typeface="Georgia"/>
              </a:defRPr>
            </a:lvl1pPr>
            <a:lvl2pPr>
              <a:defRPr sz="2600">
                <a:solidFill>
                  <a:srgbClr val="58585A"/>
                </a:solidFill>
                <a:latin typeface="Georgia"/>
                <a:cs typeface="Georgia"/>
              </a:defRPr>
            </a:lvl2pPr>
            <a:lvl3pPr>
              <a:defRPr sz="2200">
                <a:solidFill>
                  <a:srgbClr val="58585A"/>
                </a:solidFill>
                <a:latin typeface="Georgia"/>
                <a:cs typeface="Georgia"/>
              </a:defRPr>
            </a:lvl3pPr>
            <a:lvl4pPr>
              <a:defRPr sz="1800">
                <a:solidFill>
                  <a:srgbClr val="58585A"/>
                </a:solidFill>
                <a:latin typeface="Georgia"/>
                <a:cs typeface="Georgia"/>
              </a:defRPr>
            </a:lvl4pPr>
            <a:lvl5pPr>
              <a:defRPr sz="1600">
                <a:solidFill>
                  <a:srgbClr val="58585A"/>
                </a:solidFill>
                <a:latin typeface="Georgia"/>
                <a:cs typeface="Georgia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32494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/>
          </a:p>
        </p:txBody>
      </p:sp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-76200" y="457200"/>
            <a:ext cx="9296400" cy="533400"/>
          </a:xfrm>
          <a:prstGeom prst="rect">
            <a:avLst/>
          </a:prstGeom>
          <a:solidFill>
            <a:srgbClr val="FF7600"/>
          </a:solidFill>
          <a:ln>
            <a:noFill/>
          </a:ln>
          <a:effectLst>
            <a:outerShdw blurRad="88900" dist="61087" dir="5400000" rotWithShape="0">
              <a:srgbClr val="808080">
                <a:alpha val="25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763000" cy="533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20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58585A"/>
                </a:solidFill>
                <a:latin typeface="Georgia"/>
                <a:cs typeface="Georgia"/>
              </a:defRPr>
            </a:lvl1pPr>
            <a:lvl2pPr>
              <a:defRPr sz="2600">
                <a:solidFill>
                  <a:srgbClr val="58585A"/>
                </a:solidFill>
                <a:latin typeface="Georgia"/>
                <a:cs typeface="Georgia"/>
              </a:defRPr>
            </a:lvl2pPr>
            <a:lvl3pPr>
              <a:defRPr sz="2200">
                <a:solidFill>
                  <a:srgbClr val="58585A"/>
                </a:solidFill>
                <a:latin typeface="Georgia"/>
                <a:cs typeface="Georgia"/>
              </a:defRPr>
            </a:lvl3pPr>
            <a:lvl4pPr>
              <a:defRPr sz="1800">
                <a:solidFill>
                  <a:srgbClr val="58585A"/>
                </a:solidFill>
                <a:latin typeface="Georgia"/>
                <a:cs typeface="Georgia"/>
              </a:defRPr>
            </a:lvl4pPr>
            <a:lvl5pPr>
              <a:defRPr sz="1600">
                <a:solidFill>
                  <a:srgbClr val="58585A"/>
                </a:solidFill>
                <a:latin typeface="Georgia"/>
                <a:cs typeface="Georgia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26834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763000" cy="533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1800">
                <a:solidFill>
                  <a:schemeClr val="bg1">
                    <a:lumMod val="85000"/>
                  </a:schemeClr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85154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0" i="0" cap="all">
                <a:latin typeface="Arial Narrow"/>
                <a:cs typeface="Arial Narrow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Georgia"/>
                <a:cs typeface="Georgia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873702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l">
              <a:defRPr sz="3600"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Georgia"/>
                <a:cs typeface="Georgia"/>
              </a:defRPr>
            </a:lvl1pPr>
            <a:lvl2pPr>
              <a:defRPr sz="2400">
                <a:latin typeface="Georgia"/>
                <a:cs typeface="Georgia"/>
              </a:defRPr>
            </a:lvl2pPr>
            <a:lvl3pPr>
              <a:defRPr sz="2000">
                <a:latin typeface="Georgia"/>
                <a:cs typeface="Georgia"/>
              </a:defRPr>
            </a:lvl3pPr>
            <a:lvl4pPr>
              <a:defRPr sz="1800">
                <a:latin typeface="Georgia"/>
                <a:cs typeface="Georgia"/>
              </a:defRPr>
            </a:lvl4pPr>
            <a:lvl5pPr>
              <a:defRPr sz="1800">
                <a:latin typeface="Georgia"/>
                <a:cs typeface="Georgi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Georgia"/>
                <a:cs typeface="Georgia"/>
              </a:defRPr>
            </a:lvl1pPr>
            <a:lvl2pPr>
              <a:defRPr sz="2400">
                <a:latin typeface="Georgia"/>
                <a:cs typeface="Georgia"/>
              </a:defRPr>
            </a:lvl2pPr>
            <a:lvl3pPr>
              <a:defRPr sz="2000">
                <a:latin typeface="Georgia"/>
                <a:cs typeface="Georgia"/>
              </a:defRPr>
            </a:lvl3pPr>
            <a:lvl4pPr>
              <a:defRPr sz="1800">
                <a:latin typeface="Georgia"/>
                <a:cs typeface="Georgia"/>
              </a:defRPr>
            </a:lvl4pPr>
            <a:lvl5pPr>
              <a:defRPr sz="1800">
                <a:latin typeface="Georgia"/>
                <a:cs typeface="Georgi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33450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l">
              <a:defRPr sz="3600"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Arial Narrow"/>
                <a:cs typeface="Arial Narrow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Georgia"/>
                <a:cs typeface="Georgia"/>
              </a:defRPr>
            </a:lvl1pPr>
            <a:lvl2pPr>
              <a:defRPr sz="2000">
                <a:latin typeface="Georgia"/>
                <a:cs typeface="Georgia"/>
              </a:defRPr>
            </a:lvl2pPr>
            <a:lvl3pPr>
              <a:defRPr sz="1800">
                <a:latin typeface="Georgia"/>
                <a:cs typeface="Georgia"/>
              </a:defRPr>
            </a:lvl3pPr>
            <a:lvl4pPr>
              <a:defRPr sz="1600">
                <a:latin typeface="Georgia"/>
                <a:cs typeface="Georgia"/>
              </a:defRPr>
            </a:lvl4pPr>
            <a:lvl5pPr>
              <a:defRPr sz="1600">
                <a:latin typeface="Georgia"/>
                <a:cs typeface="Georgia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Arial Narrow"/>
                <a:cs typeface="Arial Narrow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Georgia"/>
                <a:cs typeface="Georgia"/>
              </a:defRPr>
            </a:lvl1pPr>
            <a:lvl2pPr>
              <a:defRPr sz="2000">
                <a:latin typeface="Georgia"/>
                <a:cs typeface="Georgia"/>
              </a:defRPr>
            </a:lvl2pPr>
            <a:lvl3pPr>
              <a:defRPr sz="1800">
                <a:latin typeface="Georgia"/>
                <a:cs typeface="Georgia"/>
              </a:defRPr>
            </a:lvl3pPr>
            <a:lvl4pPr>
              <a:defRPr sz="1600">
                <a:latin typeface="Georgia"/>
                <a:cs typeface="Georgia"/>
              </a:defRPr>
            </a:lvl4pPr>
            <a:lvl5pPr>
              <a:defRPr sz="1600">
                <a:latin typeface="Georgia"/>
                <a:cs typeface="Georgia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30457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22649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219866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Arial Narrow"/>
                <a:cs typeface="Arial Narrow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Georgia"/>
                <a:cs typeface="Georgia"/>
              </a:defRPr>
            </a:lvl1pPr>
            <a:lvl2pPr>
              <a:defRPr sz="2800">
                <a:latin typeface="Georgia"/>
                <a:cs typeface="Georgia"/>
              </a:defRPr>
            </a:lvl2pPr>
            <a:lvl3pPr>
              <a:defRPr sz="2400">
                <a:latin typeface="Georgia"/>
                <a:cs typeface="Georgia"/>
              </a:defRPr>
            </a:lvl3pPr>
            <a:lvl4pPr>
              <a:defRPr sz="2000">
                <a:latin typeface="Georgia"/>
                <a:cs typeface="Georgia"/>
              </a:defRPr>
            </a:lvl4pPr>
            <a:lvl5pPr>
              <a:defRPr sz="2000">
                <a:latin typeface="Georgia"/>
                <a:cs typeface="Georgia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Georgia"/>
                <a:cs typeface="Georgi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4445314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Arial Narrow"/>
                <a:cs typeface="Arial Narrow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Georgia"/>
                <a:cs typeface="Georgi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928562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>
            <a:spLocks noChangeArrowheads="1"/>
          </p:cNvSpPr>
          <p:nvPr userDrawn="1"/>
        </p:nvSpPr>
        <p:spPr bwMode="auto">
          <a:xfrm>
            <a:off x="2376488" y="601663"/>
            <a:ext cx="3157537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defRPr/>
            </a:pPr>
            <a:r>
              <a:rPr lang="ru-RU" altLang="en-US" sz="160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Година 2015-2016</a:t>
            </a:r>
          </a:p>
          <a:p>
            <a:pPr eaLnBrk="1" hangingPunct="1">
              <a:defRPr/>
            </a:pPr>
            <a:r>
              <a:rPr lang="ru-RU" altLang="en-US" sz="160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Президент РИ: К.Р. Равиндран</a:t>
            </a:r>
          </a:p>
          <a:p>
            <a:pPr eaLnBrk="1" hangingPunct="1">
              <a:defRPr/>
            </a:pPr>
            <a:r>
              <a:rPr lang="ru-RU" altLang="en-US" sz="160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ДГ: Нина Митева</a:t>
            </a:r>
          </a:p>
          <a:p>
            <a:pPr eaLnBrk="1" hangingPunct="1">
              <a:defRPr/>
            </a:pPr>
            <a:r>
              <a:rPr lang="ru-RU" altLang="en-US" sz="160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Дистрикт 2482</a:t>
            </a:r>
            <a:endParaRPr lang="en-US" altLang="en-US" sz="160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</p:txBody>
      </p:sp>
      <p:pic>
        <p:nvPicPr>
          <p:cNvPr id="5" name="Picture 2" descr="G:\1_work\work\rotary\T1516-EN_BG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463" y="522288"/>
            <a:ext cx="1611312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rgbClr val="005DAA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3400" y="4611744"/>
            <a:ext cx="6400800" cy="9508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rgbClr val="005DAA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440039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643259"/>
      </p:ext>
    </p:extLst>
  </p:cSld>
  <p:clrMapOvr>
    <a:masterClrMapping/>
  </p:clrMapOvr>
  <p:transition spd="slow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4342634"/>
      </p:ext>
    </p:extLst>
  </p:cSld>
  <p:clrMapOvr>
    <a:masterClrMapping/>
  </p:clrMapOvr>
  <p:transition spd="slow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-152400" y="2667000"/>
            <a:ext cx="9525000" cy="1600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88900" dist="61087" dir="5400000" rotWithShape="0">
              <a:srgbClr val="808080">
                <a:alpha val="45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3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291096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-152400" y="2667000"/>
            <a:ext cx="9525000" cy="1600200"/>
          </a:xfrm>
          <a:prstGeom prst="rect">
            <a:avLst/>
          </a:prstGeom>
          <a:solidFill>
            <a:srgbClr val="005DAA"/>
          </a:solidFill>
          <a:ln>
            <a:noFill/>
          </a:ln>
          <a:effectLst>
            <a:outerShdw blurRad="88900" dist="61087" dir="5400000" rotWithShape="0">
              <a:srgbClr val="808080">
                <a:alpha val="45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3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174340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-152400" y="2667000"/>
            <a:ext cx="9525000" cy="1600200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blurRad="88900" dist="61087" dir="5400000" rotWithShape="0">
              <a:srgbClr val="808080">
                <a:alpha val="45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3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388650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-152400" y="2667000"/>
            <a:ext cx="9525000" cy="1600200"/>
          </a:xfrm>
          <a:prstGeom prst="rect">
            <a:avLst/>
          </a:prstGeom>
          <a:solidFill>
            <a:srgbClr val="009999"/>
          </a:solidFill>
          <a:ln>
            <a:noFill/>
          </a:ln>
          <a:effectLst>
            <a:outerShdw blurRad="88900" dist="61087" dir="5400000" rotWithShape="0">
              <a:srgbClr val="808080">
                <a:alpha val="45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3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098695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 userDrawn="1"/>
        </p:nvSpPr>
        <p:spPr bwMode="auto">
          <a:xfrm>
            <a:off x="-152400" y="2667000"/>
            <a:ext cx="9525000" cy="1600200"/>
          </a:xfrm>
          <a:prstGeom prst="rect">
            <a:avLst/>
          </a:prstGeom>
          <a:solidFill>
            <a:srgbClr val="FF7600"/>
          </a:solidFill>
          <a:ln>
            <a:noFill/>
          </a:ln>
          <a:effectLst>
            <a:outerShdw blurRad="88900" dist="61087" dir="5400000" rotWithShape="0">
              <a:srgbClr val="808080">
                <a:alpha val="45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3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296133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3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473340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G:\1_work\work\rotary\T1516-EN_BG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4700" y="2586038"/>
            <a:ext cx="2514600" cy="168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782"/>
          <a:stretch>
            <a:fillRect/>
          </a:stretch>
        </p:blipFill>
        <p:spPr bwMode="auto">
          <a:xfrm>
            <a:off x="6858000" y="469900"/>
            <a:ext cx="1708150" cy="89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4844381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G:\1_work\work\rotary\T1516-EN_BG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4700" y="990600"/>
            <a:ext cx="2514600" cy="168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62334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>
            <a:spLocks noChangeArrowheads="1"/>
          </p:cNvSpPr>
          <p:nvPr userDrawn="1"/>
        </p:nvSpPr>
        <p:spPr bwMode="auto">
          <a:xfrm>
            <a:off x="2376488" y="601663"/>
            <a:ext cx="3157537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defRPr/>
            </a:pPr>
            <a:r>
              <a:rPr lang="ru-RU" altLang="en-US" sz="160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Година 2015-2016</a:t>
            </a:r>
          </a:p>
          <a:p>
            <a:pPr eaLnBrk="1" hangingPunct="1">
              <a:defRPr/>
            </a:pPr>
            <a:r>
              <a:rPr lang="ru-RU" altLang="en-US" sz="160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Президент РИ: К.Р. Равиндран</a:t>
            </a:r>
          </a:p>
          <a:p>
            <a:pPr eaLnBrk="1" hangingPunct="1">
              <a:defRPr/>
            </a:pPr>
            <a:r>
              <a:rPr lang="ru-RU" altLang="en-US" sz="160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ДГ: Нина Митева</a:t>
            </a:r>
          </a:p>
          <a:p>
            <a:pPr eaLnBrk="1" hangingPunct="1">
              <a:defRPr/>
            </a:pPr>
            <a:r>
              <a:rPr lang="ru-RU" altLang="en-US" sz="160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Дистрикт 2482</a:t>
            </a:r>
            <a:endParaRPr lang="en-US" altLang="en-US" sz="160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</p:txBody>
      </p:sp>
      <p:pic>
        <p:nvPicPr>
          <p:cNvPr id="5" name="Picture 2" descr="G:\1_work\work\rotary\T1516-EN_BG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463" y="522288"/>
            <a:ext cx="1611312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chemeClr val="tx2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3400" y="4611744"/>
            <a:ext cx="6400800" cy="9508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05987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078163"/>
            <a:ext cx="340518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1801447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2719388"/>
            <a:ext cx="3405188" cy="70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0109966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G:\1_work\work\rotary\T1516-EN_BG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4700" y="2586038"/>
            <a:ext cx="2514600" cy="168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7288900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G:\1_work\work\rotary\T1516-EN_BG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4876800"/>
            <a:ext cx="2514600" cy="168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782"/>
          <a:stretch>
            <a:fillRect/>
          </a:stretch>
        </p:blipFill>
        <p:spPr bwMode="auto">
          <a:xfrm>
            <a:off x="6651625" y="469900"/>
            <a:ext cx="1708150" cy="89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539800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368377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498565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199291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689176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41949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07725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>
            <a:spLocks noChangeArrowheads="1"/>
          </p:cNvSpPr>
          <p:nvPr userDrawn="1"/>
        </p:nvSpPr>
        <p:spPr bwMode="auto">
          <a:xfrm>
            <a:off x="2376488" y="601663"/>
            <a:ext cx="3157537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defRPr/>
            </a:pPr>
            <a:r>
              <a:rPr lang="ru-RU" altLang="en-US" sz="160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Година 2015-2016</a:t>
            </a:r>
          </a:p>
          <a:p>
            <a:pPr eaLnBrk="1" hangingPunct="1">
              <a:defRPr/>
            </a:pPr>
            <a:r>
              <a:rPr lang="ru-RU" altLang="en-US" sz="160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Президент РИ: К.Р. Равиндран</a:t>
            </a:r>
          </a:p>
          <a:p>
            <a:pPr eaLnBrk="1" hangingPunct="1">
              <a:defRPr/>
            </a:pPr>
            <a:r>
              <a:rPr lang="ru-RU" altLang="en-US" sz="160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ДГ: Нина Митева</a:t>
            </a:r>
          </a:p>
          <a:p>
            <a:pPr eaLnBrk="1" hangingPunct="1">
              <a:defRPr/>
            </a:pPr>
            <a:r>
              <a:rPr lang="ru-RU" altLang="en-US" sz="160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Дистрикт 2482</a:t>
            </a:r>
            <a:endParaRPr lang="en-US" altLang="en-US" sz="160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</p:txBody>
      </p:sp>
      <p:pic>
        <p:nvPicPr>
          <p:cNvPr id="5" name="Picture 2" descr="G:\1_work\work\rotary\T1516-EN_BG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463" y="522288"/>
            <a:ext cx="1611312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chemeClr val="accent3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3400" y="4611744"/>
            <a:ext cx="6400800" cy="9508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chemeClr val="accent3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811052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553200" y="5562600"/>
            <a:ext cx="2133600" cy="323850"/>
          </a:xfrm>
          <a:prstGeom prst="rect">
            <a:avLst/>
          </a:prstGeom>
        </p:spPr>
        <p:txBody>
          <a:bodyPr/>
          <a:lstStyle>
            <a:lvl1pPr defTabSz="457200">
              <a:defRPr sz="1800">
                <a:solidFill>
                  <a:srgbClr val="000000"/>
                </a:solidFill>
                <a:latin typeface="Calibri"/>
                <a:ea typeface="MS PGothic" pitchFamily="34" charset="-128"/>
              </a:defRPr>
            </a:lvl1pPr>
          </a:lstStyle>
          <a:p>
            <a:pPr>
              <a:defRPr/>
            </a:pPr>
            <a:fld id="{32AFD4FB-AC63-440B-AB3A-418C8786C8B9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00119449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0" hangingPunct="0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2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58585A"/>
                </a:solidFill>
                <a:latin typeface="Georgia"/>
                <a:cs typeface="Georgia"/>
              </a:defRPr>
            </a:lvl1pPr>
            <a:lvl2pPr>
              <a:defRPr sz="2600">
                <a:solidFill>
                  <a:srgbClr val="58585A"/>
                </a:solidFill>
                <a:latin typeface="Georgia"/>
                <a:cs typeface="Georgia"/>
              </a:defRPr>
            </a:lvl2pPr>
            <a:lvl3pPr>
              <a:defRPr sz="2200">
                <a:solidFill>
                  <a:srgbClr val="58585A"/>
                </a:solidFill>
                <a:latin typeface="Georgia"/>
                <a:cs typeface="Georgia"/>
              </a:defRPr>
            </a:lvl3pPr>
            <a:lvl4pPr>
              <a:defRPr sz="1800">
                <a:solidFill>
                  <a:srgbClr val="58585A"/>
                </a:solidFill>
                <a:latin typeface="Georgia"/>
                <a:cs typeface="Georgia"/>
              </a:defRPr>
            </a:lvl4pPr>
            <a:lvl5pPr>
              <a:defRPr sz="1600">
                <a:solidFill>
                  <a:srgbClr val="58585A"/>
                </a:solidFill>
                <a:latin typeface="Georgia"/>
                <a:cs typeface="Georgia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765803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0" hangingPunct="0"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2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58585A"/>
                </a:solidFill>
                <a:latin typeface="Georgia"/>
                <a:cs typeface="Georgia"/>
              </a:defRPr>
            </a:lvl1pPr>
            <a:lvl2pPr>
              <a:defRPr sz="2600">
                <a:solidFill>
                  <a:srgbClr val="58585A"/>
                </a:solidFill>
                <a:latin typeface="Georgia"/>
                <a:cs typeface="Georgia"/>
              </a:defRPr>
            </a:lvl2pPr>
            <a:lvl3pPr>
              <a:defRPr sz="2200">
                <a:solidFill>
                  <a:srgbClr val="58585A"/>
                </a:solidFill>
                <a:latin typeface="Georgia"/>
                <a:cs typeface="Georgia"/>
              </a:defRPr>
            </a:lvl3pPr>
            <a:lvl4pPr>
              <a:defRPr sz="1800">
                <a:solidFill>
                  <a:srgbClr val="58585A"/>
                </a:solidFill>
                <a:latin typeface="Georgia"/>
                <a:cs typeface="Georgia"/>
              </a:defRPr>
            </a:lvl4pPr>
            <a:lvl5pPr>
              <a:defRPr sz="1600">
                <a:solidFill>
                  <a:srgbClr val="58585A"/>
                </a:solidFill>
                <a:latin typeface="Georgia"/>
                <a:cs typeface="Georgia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821415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9624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553200" y="5562600"/>
            <a:ext cx="2133600" cy="323850"/>
          </a:xfrm>
          <a:prstGeom prst="rect">
            <a:avLst/>
          </a:prstGeom>
        </p:spPr>
        <p:txBody>
          <a:bodyPr/>
          <a:lstStyle>
            <a:lvl1pPr defTabSz="457200">
              <a:defRPr sz="1800">
                <a:solidFill>
                  <a:srgbClr val="000000"/>
                </a:solidFill>
                <a:latin typeface="Calibri"/>
                <a:ea typeface="MS PGothic" pitchFamily="34" charset="-128"/>
              </a:defRPr>
            </a:lvl1pPr>
          </a:lstStyle>
          <a:p>
            <a:pPr>
              <a:defRPr/>
            </a:pPr>
            <a:fld id="{FC37951C-93E6-44A8-A3A4-086918F13B0D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4566893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>
            <a:spLocks noChangeArrowheads="1"/>
          </p:cNvSpPr>
          <p:nvPr userDrawn="1"/>
        </p:nvSpPr>
        <p:spPr bwMode="auto">
          <a:xfrm>
            <a:off x="2376488" y="601663"/>
            <a:ext cx="3157537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defRPr/>
            </a:pPr>
            <a:r>
              <a:rPr lang="ru-RU" altLang="en-US" sz="160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Година 2015-2016</a:t>
            </a:r>
          </a:p>
          <a:p>
            <a:pPr eaLnBrk="1" hangingPunct="1">
              <a:defRPr/>
            </a:pPr>
            <a:r>
              <a:rPr lang="ru-RU" altLang="en-US" sz="160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Президент РИ: К.Р. Равиндран</a:t>
            </a:r>
          </a:p>
          <a:p>
            <a:pPr eaLnBrk="1" hangingPunct="1">
              <a:defRPr/>
            </a:pPr>
            <a:r>
              <a:rPr lang="ru-RU" altLang="en-US" sz="160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ДГ: Нина Митева</a:t>
            </a:r>
          </a:p>
          <a:p>
            <a:pPr eaLnBrk="1" hangingPunct="1">
              <a:defRPr/>
            </a:pPr>
            <a:r>
              <a:rPr lang="ru-RU" altLang="en-US" sz="160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Дистрикт 2482</a:t>
            </a:r>
            <a:endParaRPr lang="en-US" altLang="en-US" sz="160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</p:txBody>
      </p:sp>
      <p:pic>
        <p:nvPicPr>
          <p:cNvPr id="5" name="Picture 2" descr="G:\1_work\work\rotary\T1516-EN_BG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463" y="522288"/>
            <a:ext cx="1611312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chemeClr val="accent6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3400" y="4611744"/>
            <a:ext cx="6400800" cy="9508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chemeClr val="accent6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11939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>
            <a:spLocks noChangeArrowheads="1"/>
          </p:cNvSpPr>
          <p:nvPr userDrawn="1"/>
        </p:nvSpPr>
        <p:spPr bwMode="auto">
          <a:xfrm>
            <a:off x="2376488" y="601663"/>
            <a:ext cx="3157537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defRPr/>
            </a:pPr>
            <a:r>
              <a:rPr lang="ru-RU" altLang="en-US" sz="160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Година 2015-2016</a:t>
            </a:r>
          </a:p>
          <a:p>
            <a:pPr eaLnBrk="1" hangingPunct="1">
              <a:defRPr/>
            </a:pPr>
            <a:r>
              <a:rPr lang="ru-RU" altLang="en-US" sz="160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Президент РИ: К.Р. Равиндран</a:t>
            </a:r>
          </a:p>
          <a:p>
            <a:pPr eaLnBrk="1" hangingPunct="1">
              <a:defRPr/>
            </a:pPr>
            <a:r>
              <a:rPr lang="ru-RU" altLang="en-US" sz="160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ДГ: Нина Митева</a:t>
            </a:r>
          </a:p>
          <a:p>
            <a:pPr eaLnBrk="1" hangingPunct="1">
              <a:defRPr/>
            </a:pPr>
            <a:r>
              <a:rPr lang="ru-RU" altLang="en-US" sz="160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Дистрикт 2482</a:t>
            </a:r>
            <a:endParaRPr lang="en-US" altLang="en-US" sz="160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</p:txBody>
      </p:sp>
      <p:pic>
        <p:nvPicPr>
          <p:cNvPr id="3" name="Picture 5" descr="G:\1_work\work\rotary\T1516-EN_BG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463" y="522288"/>
            <a:ext cx="1611312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590467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/>
          </a:p>
        </p:txBody>
      </p:sp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-76200" y="457200"/>
            <a:ext cx="9296400" cy="5334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88900" dist="61087" dir="5400000" rotWithShape="0">
              <a:srgbClr val="808080">
                <a:alpha val="25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763000" cy="533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20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58585A"/>
                </a:solidFill>
                <a:latin typeface="Georgia"/>
                <a:cs typeface="Georgia"/>
              </a:defRPr>
            </a:lvl1pPr>
            <a:lvl2pPr>
              <a:defRPr sz="2600">
                <a:solidFill>
                  <a:srgbClr val="58585A"/>
                </a:solidFill>
                <a:latin typeface="Georgia"/>
                <a:cs typeface="Georgia"/>
              </a:defRPr>
            </a:lvl2pPr>
            <a:lvl3pPr>
              <a:defRPr sz="2200">
                <a:solidFill>
                  <a:srgbClr val="58585A"/>
                </a:solidFill>
                <a:latin typeface="Georgia"/>
                <a:cs typeface="Georgia"/>
              </a:defRPr>
            </a:lvl3pPr>
            <a:lvl4pPr>
              <a:defRPr sz="1800">
                <a:solidFill>
                  <a:srgbClr val="58585A"/>
                </a:solidFill>
                <a:latin typeface="Georgia"/>
                <a:cs typeface="Georgia"/>
              </a:defRPr>
            </a:lvl4pPr>
            <a:lvl5pPr>
              <a:defRPr sz="1600">
                <a:solidFill>
                  <a:srgbClr val="58585A"/>
                </a:solidFill>
                <a:latin typeface="Georgia"/>
                <a:cs typeface="Georgia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73638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/>
          </a:p>
        </p:txBody>
      </p:sp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-76200" y="457200"/>
            <a:ext cx="9296400" cy="533400"/>
          </a:xfrm>
          <a:prstGeom prst="rect">
            <a:avLst/>
          </a:prstGeom>
          <a:solidFill>
            <a:srgbClr val="005DAA"/>
          </a:solidFill>
          <a:ln>
            <a:noFill/>
          </a:ln>
          <a:effectLst>
            <a:outerShdw blurRad="88900" dist="61087" dir="5400000" rotWithShape="0">
              <a:srgbClr val="808080">
                <a:alpha val="25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763000" cy="533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20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58585A"/>
                </a:solidFill>
                <a:latin typeface="Georgia"/>
                <a:cs typeface="Georgia"/>
              </a:defRPr>
            </a:lvl1pPr>
            <a:lvl2pPr>
              <a:defRPr sz="2600">
                <a:solidFill>
                  <a:srgbClr val="58585A"/>
                </a:solidFill>
                <a:latin typeface="Georgia"/>
                <a:cs typeface="Georgia"/>
              </a:defRPr>
            </a:lvl2pPr>
            <a:lvl3pPr>
              <a:defRPr sz="2200">
                <a:solidFill>
                  <a:srgbClr val="58585A"/>
                </a:solidFill>
                <a:latin typeface="Georgia"/>
                <a:cs typeface="Georgia"/>
              </a:defRPr>
            </a:lvl3pPr>
            <a:lvl4pPr>
              <a:defRPr sz="1800">
                <a:solidFill>
                  <a:srgbClr val="58585A"/>
                </a:solidFill>
                <a:latin typeface="Georgia"/>
                <a:cs typeface="Georgia"/>
              </a:defRPr>
            </a:lvl4pPr>
            <a:lvl5pPr>
              <a:defRPr sz="1600">
                <a:solidFill>
                  <a:srgbClr val="58585A"/>
                </a:solidFill>
                <a:latin typeface="Georgia"/>
                <a:cs typeface="Georgia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70720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/>
          </a:p>
        </p:txBody>
      </p:sp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-76200" y="457200"/>
            <a:ext cx="9296400" cy="533400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blurRad="88900" dist="61087" dir="5400000" rotWithShape="0">
              <a:srgbClr val="808080">
                <a:alpha val="25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763000" cy="533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20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58585A"/>
                </a:solidFill>
                <a:latin typeface="Georgia"/>
                <a:cs typeface="Georgia"/>
              </a:defRPr>
            </a:lvl1pPr>
            <a:lvl2pPr>
              <a:defRPr sz="2600">
                <a:solidFill>
                  <a:srgbClr val="58585A"/>
                </a:solidFill>
                <a:latin typeface="Georgia"/>
                <a:cs typeface="Georgia"/>
              </a:defRPr>
            </a:lvl2pPr>
            <a:lvl3pPr>
              <a:defRPr sz="2200">
                <a:solidFill>
                  <a:srgbClr val="58585A"/>
                </a:solidFill>
                <a:latin typeface="Georgia"/>
                <a:cs typeface="Georgia"/>
              </a:defRPr>
            </a:lvl3pPr>
            <a:lvl4pPr>
              <a:defRPr sz="1800">
                <a:solidFill>
                  <a:srgbClr val="58585A"/>
                </a:solidFill>
                <a:latin typeface="Georgia"/>
                <a:cs typeface="Georgia"/>
              </a:defRPr>
            </a:lvl4pPr>
            <a:lvl5pPr>
              <a:defRPr sz="1600">
                <a:solidFill>
                  <a:srgbClr val="58585A"/>
                </a:solidFill>
                <a:latin typeface="Georgia"/>
                <a:cs typeface="Georgia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2808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9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8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8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24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5" Type="http://schemas.openxmlformats.org/officeDocument/2006/relationships/slideLayout" Target="../slideLayouts/slideLayout32.xml"/><Relationship Id="rId10" Type="http://schemas.openxmlformats.org/officeDocument/2006/relationships/theme" Target="../theme/theme4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12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slideLayout" Target="../slideLayouts/slideLayout41.xml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theme" Target="../theme/theme6.xml"/><Relationship Id="rId5" Type="http://schemas.openxmlformats.org/officeDocument/2006/relationships/slideLayout" Target="../slideLayouts/slideLayout43.xml"/><Relationship Id="rId4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E6E5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/>
          </a:p>
        </p:txBody>
      </p:sp>
      <p:pic>
        <p:nvPicPr>
          <p:cNvPr id="1027" name="Picture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788" y="6165850"/>
            <a:ext cx="12160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152400"/>
            <a:ext cx="3124200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59" r:id="rId1"/>
    <p:sldLayoutId id="2147484060" r:id="rId2"/>
    <p:sldLayoutId id="2147484061" r:id="rId3"/>
    <p:sldLayoutId id="2147484062" r:id="rId4"/>
    <p:sldLayoutId id="2147484063" r:id="rId5"/>
    <p:sldLayoutId id="2147484064" r:id="rId6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086600" y="6477000"/>
            <a:ext cx="1600200" cy="13811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algn="r">
              <a:defRPr/>
            </a:pPr>
            <a:r>
              <a:rPr lang="en-US" sz="900" smtClean="0">
                <a:solidFill>
                  <a:srgbClr val="BCBDC0"/>
                </a:solidFill>
                <a:latin typeface="Arial Narrow" pitchFamily="34" charset="0"/>
              </a:rPr>
              <a:t>TITLE  |  </a:t>
            </a:r>
            <a:fld id="{399CEC61-A602-499D-A7BC-A1A49E86461B}" type="slidenum">
              <a:rPr lang="en-US" sz="900" smtClean="0">
                <a:solidFill>
                  <a:srgbClr val="BCBDC0"/>
                </a:solidFill>
                <a:latin typeface="Arial Narrow" pitchFamily="34" charset="0"/>
              </a:rPr>
              <a:pPr algn="r">
                <a:defRPr/>
              </a:pPr>
              <a:t>‹#›</a:t>
            </a:fld>
            <a:r>
              <a:rPr lang="en-US" sz="900" smtClean="0">
                <a:solidFill>
                  <a:srgbClr val="BCBDC0"/>
                </a:solidFill>
                <a:latin typeface="Arial Narrow" pitchFamily="34" charset="0"/>
              </a:rPr>
              <a:t>  </a:t>
            </a:r>
            <a:endParaRPr lang="en-US" sz="900" smtClean="0">
              <a:solidFill>
                <a:srgbClr val="958D85"/>
              </a:solidFill>
              <a:latin typeface="Arial Narrow" pitchFamily="34" charset="0"/>
            </a:endParaRPr>
          </a:p>
        </p:txBody>
      </p:sp>
      <p:pic>
        <p:nvPicPr>
          <p:cNvPr id="2051" name="Picture 5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299200"/>
            <a:ext cx="8953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65" r:id="rId1"/>
    <p:sldLayoutId id="2147484066" r:id="rId2"/>
    <p:sldLayoutId id="2147484067" r:id="rId3"/>
    <p:sldLayoutId id="2147484068" r:id="rId4"/>
    <p:sldLayoutId id="2147484069" r:id="rId5"/>
    <p:sldLayoutId id="2147484045" r:id="rId6"/>
    <p:sldLayoutId id="2147484046" r:id="rId7"/>
    <p:sldLayoutId id="2147484047" r:id="rId8"/>
    <p:sldLayoutId id="2147484048" r:id="rId9"/>
    <p:sldLayoutId id="2147484049" r:id="rId10"/>
    <p:sldLayoutId id="2147484050" r:id="rId11"/>
    <p:sldLayoutId id="2147484051" r:id="rId12"/>
    <p:sldLayoutId id="2147484052" r:id="rId13"/>
    <p:sldLayoutId id="2147484070" r:id="rId14"/>
    <p:sldLayoutId id="2147484071" r:id="rId15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162800" y="6477000"/>
            <a:ext cx="1524000" cy="13811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algn="r">
              <a:defRPr/>
            </a:pPr>
            <a:r>
              <a:rPr lang="en-US" sz="900" smtClean="0">
                <a:solidFill>
                  <a:srgbClr val="BCBDC0"/>
                </a:solidFill>
                <a:latin typeface="Arial Narrow" pitchFamily="34" charset="0"/>
              </a:rPr>
              <a:t>TITLE |  </a:t>
            </a:r>
            <a:fld id="{8F5AE3F8-6618-474E-A464-0656BF4A2CFA}" type="slidenum">
              <a:rPr lang="en-US" sz="900" smtClean="0">
                <a:solidFill>
                  <a:srgbClr val="BCBDC0"/>
                </a:solidFill>
                <a:latin typeface="Arial Narrow" pitchFamily="34" charset="0"/>
              </a:rPr>
              <a:pPr algn="r">
                <a:defRPr/>
              </a:pPr>
              <a:t>‹#›</a:t>
            </a:fld>
            <a:r>
              <a:rPr lang="en-US" sz="900" smtClean="0">
                <a:solidFill>
                  <a:srgbClr val="BCBDC0"/>
                </a:solidFill>
                <a:latin typeface="Arial Narrow" pitchFamily="34" charset="0"/>
              </a:rPr>
              <a:t>  </a:t>
            </a:r>
            <a:endParaRPr lang="en-US" sz="900" smtClean="0">
              <a:solidFill>
                <a:srgbClr val="958D85"/>
              </a:solidFill>
              <a:latin typeface="Arial Narrow" pitchFamily="34" charset="0"/>
            </a:endParaRPr>
          </a:p>
        </p:txBody>
      </p:sp>
      <p:pic>
        <p:nvPicPr>
          <p:cNvPr id="3075" name="Picture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299200"/>
            <a:ext cx="8953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72" r:id="rId1"/>
    <p:sldLayoutId id="2147484073" r:id="rId2"/>
    <p:sldLayoutId id="2147484074" r:id="rId3"/>
    <p:sldLayoutId id="2147484075" r:id="rId4"/>
    <p:sldLayoutId id="2147484076" r:id="rId5"/>
    <p:sldLayoutId id="2147484077" r:id="rId6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4078" r:id="rId1"/>
    <p:sldLayoutId id="2147484079" r:id="rId2"/>
    <p:sldLayoutId id="2147484080" r:id="rId3"/>
    <p:sldLayoutId id="2147484081" r:id="rId4"/>
    <p:sldLayoutId id="2147484082" r:id="rId5"/>
    <p:sldLayoutId id="2147484083" r:id="rId6"/>
    <p:sldLayoutId id="2147484053" r:id="rId7"/>
    <p:sldLayoutId id="2147484054" r:id="rId8"/>
    <p:sldLayoutId id="2147484055" r:id="rId9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RotaryMBS_RGB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263" y="5926138"/>
            <a:ext cx="1606550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0" y="0"/>
            <a:ext cx="9144000" cy="1287463"/>
          </a:xfrm>
          <a:prstGeom prst="rect">
            <a:avLst/>
          </a:prstGeom>
          <a:solidFill>
            <a:srgbClr val="005DAA"/>
          </a:solidFill>
          <a:ln>
            <a:solidFill>
              <a:srgbClr val="4F81B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>
              <a:defRPr/>
            </a:pPr>
            <a:endParaRPr lang="en-US" sz="1800" dirty="0">
              <a:solidFill>
                <a:srgbClr val="FFFFFF"/>
              </a:solidFill>
              <a:ea typeface="MS PGothic" pitchFamily="34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56" r:id="rId1"/>
    <p:sldLayoutId id="2147484057" r:id="rId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RotaryMBS_RGB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263" y="5926138"/>
            <a:ext cx="1606550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0" y="0"/>
            <a:ext cx="9144000" cy="1287463"/>
          </a:xfrm>
          <a:prstGeom prst="rect">
            <a:avLst/>
          </a:prstGeom>
          <a:solidFill>
            <a:srgbClr val="005DAA"/>
          </a:solidFill>
          <a:ln>
            <a:solidFill>
              <a:srgbClr val="4F81B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>
              <a:defRPr/>
            </a:pPr>
            <a:endParaRPr lang="en-US" sz="1800" dirty="0">
              <a:solidFill>
                <a:srgbClr val="FFFFFF"/>
              </a:solidFill>
              <a:ea typeface="MS PGothic" pitchFamily="34" charset="-128"/>
            </a:endParaRPr>
          </a:p>
        </p:txBody>
      </p:sp>
      <p:pic>
        <p:nvPicPr>
          <p:cNvPr id="5124" name="Resim 4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6165850"/>
            <a:ext cx="271462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58" r:id="rId1"/>
    <p:sldLayoutId id="2147484084" r:id="rId2"/>
    <p:sldLayoutId id="2147484085" r:id="rId3"/>
    <p:sldLayoutId id="2147484086" r:id="rId4"/>
    <p:sldLayoutId id="2147484087" r:id="rId5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13" Type="http://schemas.openxmlformats.org/officeDocument/2006/relationships/image" Target="../media/image47.jpeg"/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12" Type="http://schemas.openxmlformats.org/officeDocument/2006/relationships/image" Target="../media/image4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40.jpeg"/><Relationship Id="rId11" Type="http://schemas.openxmlformats.org/officeDocument/2006/relationships/image" Target="../media/image45.jpeg"/><Relationship Id="rId5" Type="http://schemas.openxmlformats.org/officeDocument/2006/relationships/image" Target="../media/image39.jpeg"/><Relationship Id="rId10" Type="http://schemas.openxmlformats.org/officeDocument/2006/relationships/image" Target="../media/image44.jpeg"/><Relationship Id="rId4" Type="http://schemas.openxmlformats.org/officeDocument/2006/relationships/image" Target="../media/image38.jpeg"/><Relationship Id="rId9" Type="http://schemas.openxmlformats.org/officeDocument/2006/relationships/image" Target="../media/image4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3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3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3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3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3.xml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3.xml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6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69.jpeg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3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3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38.xml"/><Relationship Id="rId4" Type="http://schemas.openxmlformats.org/officeDocument/2006/relationships/image" Target="../media/image7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38.xml"/><Relationship Id="rId4" Type="http://schemas.openxmlformats.org/officeDocument/2006/relationships/image" Target="../media/image76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3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3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3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3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8.xml"/><Relationship Id="rId4" Type="http://schemas.openxmlformats.org/officeDocument/2006/relationships/image" Target="../media/image17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3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3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3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3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3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8.xml"/><Relationship Id="rId4" Type="http://schemas.openxmlformats.org/officeDocument/2006/relationships/image" Target="../media/image2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13" Type="http://schemas.openxmlformats.org/officeDocument/2006/relationships/image" Target="../media/image36.jpe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12" Type="http://schemas.openxmlformats.org/officeDocument/2006/relationships/image" Target="../media/image35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29.jpeg"/><Relationship Id="rId11" Type="http://schemas.openxmlformats.org/officeDocument/2006/relationships/image" Target="../media/image34.jpeg"/><Relationship Id="rId5" Type="http://schemas.openxmlformats.org/officeDocument/2006/relationships/image" Target="../media/image28.jpeg"/><Relationship Id="rId10" Type="http://schemas.openxmlformats.org/officeDocument/2006/relationships/image" Target="../media/image33.jpeg"/><Relationship Id="rId4" Type="http://schemas.openxmlformats.org/officeDocument/2006/relationships/image" Target="../media/image27.jpeg"/><Relationship Id="rId9" Type="http://schemas.openxmlformats.org/officeDocument/2006/relationships/image" Target="../media/image3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5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-381000" y="3429000"/>
            <a:ext cx="9753600" cy="9906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35843" name="Rectangle 10"/>
          <p:cNvSpPr txBox="1">
            <a:spLocks noChangeArrowheads="1"/>
          </p:cNvSpPr>
          <p:nvPr/>
        </p:nvSpPr>
        <p:spPr bwMode="auto">
          <a:xfrm>
            <a:off x="457200" y="3581400"/>
            <a:ext cx="68580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spcAft>
                <a:spcPts val="2400"/>
              </a:spcAft>
            </a:pPr>
            <a:r>
              <a:rPr lang="tr-TR" altLang="tr-TR" sz="4000" dirty="0" err="1">
                <a:solidFill>
                  <a:schemeClr val="bg1"/>
                </a:solidFill>
                <a:latin typeface="Arial Narrow Bold" pitchFamily="-84" charset="0"/>
              </a:rPr>
              <a:t>ROTARY’s</a:t>
            </a:r>
            <a:r>
              <a:rPr lang="tr-TR" altLang="tr-TR" sz="4000" dirty="0">
                <a:solidFill>
                  <a:schemeClr val="bg1"/>
                </a:solidFill>
                <a:latin typeface="Arial Narrow Bold" pitchFamily="-84" charset="0"/>
              </a:rPr>
              <a:t> DIGITAL TOOLS</a:t>
            </a:r>
            <a:endParaRPr lang="en-US" altLang="tr-TR" sz="2000" dirty="0">
              <a:solidFill>
                <a:srgbClr val="01B4E7"/>
              </a:solidFill>
              <a:latin typeface="Georgia" pitchFamily="18" charset="0"/>
            </a:endParaRPr>
          </a:p>
          <a:p>
            <a:pPr eaLnBrk="1" hangingPunct="1"/>
            <a:r>
              <a:rPr lang="tr-TR" altLang="tr-TR" sz="2000" dirty="0">
                <a:solidFill>
                  <a:srgbClr val="01B4E7"/>
                </a:solidFill>
                <a:latin typeface="Georgia" pitchFamily="18" charset="0"/>
              </a:rPr>
              <a:t>RPIC </a:t>
            </a:r>
            <a:r>
              <a:rPr lang="tr-TR" altLang="tr-TR" sz="2000" dirty="0" err="1">
                <a:solidFill>
                  <a:srgbClr val="01B4E7"/>
                </a:solidFill>
                <a:latin typeface="Georgia" pitchFamily="18" charset="0"/>
              </a:rPr>
              <a:t>Günes</a:t>
            </a:r>
            <a:r>
              <a:rPr lang="tr-TR" altLang="tr-TR" sz="2000" dirty="0">
                <a:solidFill>
                  <a:srgbClr val="01B4E7"/>
                </a:solidFill>
                <a:latin typeface="Georgia" pitchFamily="18" charset="0"/>
              </a:rPr>
              <a:t> Ertas</a:t>
            </a:r>
            <a:r>
              <a:rPr lang="en-US" altLang="tr-TR" sz="2000" dirty="0">
                <a:solidFill>
                  <a:srgbClr val="01B4E7"/>
                </a:solidFill>
                <a:latin typeface="Georgia" pitchFamily="18" charset="0"/>
              </a:rPr>
              <a:t> </a:t>
            </a:r>
          </a:p>
          <a:p>
            <a:pPr eaLnBrk="1" hangingPunct="1"/>
            <a:r>
              <a:rPr lang="tr-TR" altLang="tr-TR" sz="2000" dirty="0">
                <a:solidFill>
                  <a:srgbClr val="01B4E7"/>
                </a:solidFill>
                <a:latin typeface="Georgia" pitchFamily="18" charset="0"/>
              </a:rPr>
              <a:t>10 </a:t>
            </a:r>
            <a:r>
              <a:rPr lang="tr-TR" altLang="tr-TR" sz="2000" smtClean="0">
                <a:solidFill>
                  <a:srgbClr val="01B4E7"/>
                </a:solidFill>
                <a:latin typeface="Georgia" pitchFamily="18" charset="0"/>
              </a:rPr>
              <a:t>October</a:t>
            </a:r>
            <a:r>
              <a:rPr lang="tr-TR" altLang="tr-TR" sz="2000" smtClean="0">
                <a:solidFill>
                  <a:srgbClr val="01B4E7"/>
                </a:solidFill>
                <a:latin typeface="Georgia" pitchFamily="18" charset="0"/>
              </a:rPr>
              <a:t> </a:t>
            </a:r>
            <a:r>
              <a:rPr lang="tr-TR" altLang="tr-TR" sz="2000" dirty="0">
                <a:solidFill>
                  <a:srgbClr val="01B4E7"/>
                </a:solidFill>
                <a:latin typeface="Georgia" pitchFamily="18" charset="0"/>
              </a:rPr>
              <a:t>2015</a:t>
            </a:r>
            <a:endParaRPr lang="en-US" altLang="tr-TR" sz="2000" dirty="0">
              <a:solidFill>
                <a:srgbClr val="01B4E7"/>
              </a:solidFill>
              <a:latin typeface="Georgia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le 1"/>
          <p:cNvSpPr txBox="1">
            <a:spLocks/>
          </p:cNvSpPr>
          <p:nvPr/>
        </p:nvSpPr>
        <p:spPr bwMode="auto">
          <a:xfrm>
            <a:off x="188913" y="225425"/>
            <a:ext cx="8764587" cy="87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tr-TR" altLang="tr-TR" sz="3600" b="1">
                <a:solidFill>
                  <a:srgbClr val="FFFFFF"/>
                </a:solidFill>
                <a:latin typeface="Arial Narrow Bold" pitchFamily="-84" charset="0"/>
                <a:ea typeface="MS PGothic" pitchFamily="34" charset="-128"/>
              </a:rPr>
              <a:t>LEARNING CENTER</a:t>
            </a:r>
            <a:endParaRPr lang="en-US" altLang="tr-TR" sz="3600" b="1">
              <a:solidFill>
                <a:srgbClr val="FFFFFF"/>
              </a:solidFill>
              <a:latin typeface="Arial Narrow Bold" pitchFamily="-84" charset="0"/>
              <a:ea typeface="MS PGothic" pitchFamily="34" charset="-128"/>
            </a:endParaRPr>
          </a:p>
        </p:txBody>
      </p:sp>
      <p:pic>
        <p:nvPicPr>
          <p:cNvPr id="45059" name="Resi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341438"/>
            <a:ext cx="493712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0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63" y="2133600"/>
            <a:ext cx="5013326" cy="74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1" name="Resim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2868613"/>
            <a:ext cx="4953001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2" name="Resim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75" y="3660775"/>
            <a:ext cx="492918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3" name="Resim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4292600"/>
            <a:ext cx="4953000" cy="80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4" name="Resim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5013325"/>
            <a:ext cx="496887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5" name="Resim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1314450"/>
            <a:ext cx="493871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6" name="Resim 1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1989138"/>
            <a:ext cx="4960938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7" name="Resim 1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3975" y="2598738"/>
            <a:ext cx="490696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8" name="Resim 1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1113" y="3265488"/>
            <a:ext cx="4983162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9" name="Resim 1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9213" y="4038600"/>
            <a:ext cx="49149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70" name="Resim 1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2063" y="4884738"/>
            <a:ext cx="4953000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 txBox="1">
            <a:spLocks/>
          </p:cNvSpPr>
          <p:nvPr/>
        </p:nvSpPr>
        <p:spPr bwMode="auto">
          <a:xfrm>
            <a:off x="188913" y="225425"/>
            <a:ext cx="8764587" cy="87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tr-TR" altLang="tr-TR" sz="3600" b="1">
                <a:solidFill>
                  <a:srgbClr val="FFFFFF"/>
                </a:solidFill>
                <a:latin typeface="Arial Narrow Bold" pitchFamily="-84" charset="0"/>
                <a:ea typeface="MS PGothic" pitchFamily="34" charset="-128"/>
              </a:rPr>
              <a:t>WWW.ROTARY.ORG</a:t>
            </a:r>
            <a:endParaRPr lang="en-US" altLang="tr-TR" sz="3600" b="1">
              <a:solidFill>
                <a:srgbClr val="FFFFFF"/>
              </a:solidFill>
              <a:latin typeface="Arial Narrow Bold" pitchFamily="-84" charset="0"/>
              <a:ea typeface="MS PGothic" pitchFamily="34" charset="-128"/>
            </a:endParaRPr>
          </a:p>
        </p:txBody>
      </p:sp>
      <p:pic>
        <p:nvPicPr>
          <p:cNvPr id="46083" name="Resi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68413"/>
            <a:ext cx="9178925" cy="3097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Resi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241"/>
          <a:stretch>
            <a:fillRect/>
          </a:stretch>
        </p:blipFill>
        <p:spPr bwMode="auto">
          <a:xfrm>
            <a:off x="1470025" y="1284288"/>
            <a:ext cx="6183313" cy="442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07" name="Title 1"/>
          <p:cNvSpPr txBox="1">
            <a:spLocks/>
          </p:cNvSpPr>
          <p:nvPr/>
        </p:nvSpPr>
        <p:spPr bwMode="auto">
          <a:xfrm>
            <a:off x="188913" y="225425"/>
            <a:ext cx="8764587" cy="87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tr-TR" altLang="tr-TR" sz="3600" b="1">
                <a:solidFill>
                  <a:srgbClr val="FFFFFF"/>
                </a:solidFill>
                <a:latin typeface="Arial Narrow Bold" pitchFamily="-84" charset="0"/>
                <a:ea typeface="MS PGothic" pitchFamily="34" charset="-128"/>
              </a:rPr>
              <a:t>BRAND CENTER</a:t>
            </a:r>
            <a:endParaRPr lang="en-US" altLang="tr-TR" sz="3600" b="1">
              <a:solidFill>
                <a:srgbClr val="FFFFFF"/>
              </a:solidFill>
              <a:latin typeface="Arial Narrow Bold" pitchFamily="-84" charset="0"/>
              <a:ea typeface="MS PGothic" pitchFamily="34" charset="-128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/>
          <p:cNvSpPr txBox="1">
            <a:spLocks/>
          </p:cNvSpPr>
          <p:nvPr/>
        </p:nvSpPr>
        <p:spPr bwMode="auto">
          <a:xfrm>
            <a:off x="188913" y="225425"/>
            <a:ext cx="8764587" cy="87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tr-TR" altLang="tr-TR" sz="3600" b="1">
                <a:solidFill>
                  <a:srgbClr val="FFFFFF"/>
                </a:solidFill>
                <a:latin typeface="Arial Narrow Bold" pitchFamily="-84" charset="0"/>
                <a:ea typeface="MS PGothic" pitchFamily="34" charset="-128"/>
              </a:rPr>
              <a:t>WWW.ROTARY.ORG</a:t>
            </a:r>
            <a:endParaRPr lang="en-US" altLang="tr-TR" sz="3600" b="1">
              <a:solidFill>
                <a:srgbClr val="FFFFFF"/>
              </a:solidFill>
              <a:latin typeface="Arial Narrow Bold" pitchFamily="-84" charset="0"/>
              <a:ea typeface="MS PGothic" pitchFamily="34" charset="-128"/>
            </a:endParaRPr>
          </a:p>
        </p:txBody>
      </p:sp>
      <p:pic>
        <p:nvPicPr>
          <p:cNvPr id="48131" name="Resi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41438"/>
            <a:ext cx="9024938" cy="237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 txBox="1">
            <a:spLocks/>
          </p:cNvSpPr>
          <p:nvPr/>
        </p:nvSpPr>
        <p:spPr bwMode="auto">
          <a:xfrm>
            <a:off x="188913" y="225425"/>
            <a:ext cx="8764587" cy="87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tr-TR" altLang="tr-TR" sz="3600" b="1">
                <a:solidFill>
                  <a:srgbClr val="FFFFFF"/>
                </a:solidFill>
                <a:latin typeface="Arial Narrow Bold" pitchFamily="-84" charset="0"/>
                <a:ea typeface="MS PGothic" pitchFamily="34" charset="-128"/>
              </a:rPr>
              <a:t>WWW.ROTARY.ORG</a:t>
            </a:r>
            <a:endParaRPr lang="en-US" altLang="tr-TR" sz="3600" b="1">
              <a:solidFill>
                <a:srgbClr val="FFFFFF"/>
              </a:solidFill>
              <a:latin typeface="Arial Narrow Bold" pitchFamily="-84" charset="0"/>
              <a:ea typeface="MS PGothic" pitchFamily="34" charset="-128"/>
            </a:endParaRPr>
          </a:p>
        </p:txBody>
      </p:sp>
      <p:pic>
        <p:nvPicPr>
          <p:cNvPr id="49155" name="Resi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41438"/>
            <a:ext cx="9204325" cy="309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638800" y="1447800"/>
            <a:ext cx="3276600" cy="5410200"/>
          </a:xfrm>
        </p:spPr>
        <p:txBody>
          <a:bodyPr/>
          <a:lstStyle/>
          <a:p>
            <a:pPr marL="457200" indent="-457200">
              <a:spcBef>
                <a:spcPts val="0"/>
              </a:spcBef>
              <a:spcAft>
                <a:spcPts val="1200"/>
              </a:spcAft>
              <a:buFont typeface="Wingdings" charset="2"/>
              <a:buChar char="§"/>
              <a:defRPr/>
            </a:pP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Georgia" panose="02040502050405020303" pitchFamily="18" charset="0"/>
              </a:rPr>
              <a:t>Consult more effectively</a:t>
            </a:r>
          </a:p>
          <a:p>
            <a:pPr marL="457200" indent="-457200">
              <a:spcBef>
                <a:spcPts val="0"/>
              </a:spcBef>
              <a:spcAft>
                <a:spcPts val="1200"/>
              </a:spcAft>
              <a:buFont typeface="Wingdings" charset="2"/>
              <a:buChar char="§"/>
              <a:defRPr/>
            </a:pP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Georgia" panose="02040502050405020303" pitchFamily="18" charset="0"/>
              </a:rPr>
              <a:t>Offer new perspectives</a:t>
            </a:r>
          </a:p>
          <a:p>
            <a:pPr marL="457200" indent="-457200">
              <a:spcBef>
                <a:spcPts val="0"/>
              </a:spcBef>
              <a:spcAft>
                <a:spcPts val="1200"/>
              </a:spcAft>
              <a:buFont typeface="Wingdings" charset="2"/>
              <a:buChar char="§"/>
              <a:defRPr/>
            </a:pP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Georgia" panose="02040502050405020303" pitchFamily="18" charset="0"/>
              </a:rPr>
              <a:t>Provide support for identified needs</a:t>
            </a:r>
          </a:p>
          <a:p>
            <a:pPr marL="457200" indent="-457200">
              <a:spcBef>
                <a:spcPts val="0"/>
              </a:spcBef>
              <a:spcAft>
                <a:spcPts val="1200"/>
              </a:spcAft>
              <a:buFont typeface="Wingdings" charset="2"/>
              <a:buChar char="§"/>
              <a:defRPr/>
            </a:pP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Georgia" panose="02040502050405020303" pitchFamily="18" charset="0"/>
              </a:rPr>
              <a:t>Build foundation for training</a:t>
            </a:r>
          </a:p>
          <a:p>
            <a:pPr marL="457200" indent="-457200">
              <a:spcBef>
                <a:spcPts val="0"/>
              </a:spcBef>
              <a:spcAft>
                <a:spcPts val="1200"/>
              </a:spcAft>
              <a:buFont typeface="Wingdings" charset="2"/>
              <a:buChar char="§"/>
              <a:defRPr/>
            </a:pP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Georgia" panose="02040502050405020303" pitchFamily="18" charset="0"/>
              </a:rPr>
              <a:t>Initiate communications</a:t>
            </a:r>
          </a:p>
        </p:txBody>
      </p:sp>
      <p:pic>
        <p:nvPicPr>
          <p:cNvPr id="6" name="Picture 5" descr="Table Group Club Meeting 20091120_CA_13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1905000"/>
            <a:ext cx="5143500" cy="3429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1643063" y="5661025"/>
            <a:ext cx="74676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i="1" dirty="0">
                <a:solidFill>
                  <a:prstClr val="black"/>
                </a:solidFill>
                <a:latin typeface="Georgia"/>
                <a:ea typeface="+mn-ea"/>
                <a:cs typeface="Georgia"/>
              </a:rPr>
              <a:t>Result: stronger and more effective clubs &amp; districts</a:t>
            </a:r>
          </a:p>
        </p:txBody>
      </p:sp>
      <p:sp>
        <p:nvSpPr>
          <p:cNvPr id="50181" name="Title 1"/>
          <p:cNvSpPr txBox="1">
            <a:spLocks/>
          </p:cNvSpPr>
          <p:nvPr/>
        </p:nvSpPr>
        <p:spPr bwMode="auto">
          <a:xfrm>
            <a:off x="188913" y="225425"/>
            <a:ext cx="8764587" cy="87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tr-TR" altLang="tr-TR" sz="3600" b="1">
                <a:solidFill>
                  <a:srgbClr val="FFFFFF"/>
                </a:solidFill>
                <a:latin typeface="Arial Narrow Bold" pitchFamily="-84" charset="0"/>
                <a:ea typeface="MS PGothic" pitchFamily="34" charset="-128"/>
              </a:rPr>
              <a:t>ROTARY CLUB CENTRAL</a:t>
            </a:r>
            <a:endParaRPr lang="en-US" altLang="tr-TR" sz="3600" b="1">
              <a:solidFill>
                <a:srgbClr val="FFFFFF"/>
              </a:solidFill>
              <a:latin typeface="Arial Narrow Bold" pitchFamily="-84" charset="0"/>
              <a:ea typeface="MS PGothic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1"/>
          <p:cNvSpPr txBox="1">
            <a:spLocks/>
          </p:cNvSpPr>
          <p:nvPr/>
        </p:nvSpPr>
        <p:spPr bwMode="auto">
          <a:xfrm>
            <a:off x="188913" y="225425"/>
            <a:ext cx="8764587" cy="87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tr-TR" altLang="tr-TR" sz="3600" b="1">
                <a:solidFill>
                  <a:srgbClr val="FFFFFF"/>
                </a:solidFill>
                <a:latin typeface="Arial Narrow Bold" pitchFamily="-84" charset="0"/>
                <a:ea typeface="MS PGothic" pitchFamily="34" charset="-128"/>
              </a:rPr>
              <a:t>ROTARY CLUB CENTRAL</a:t>
            </a:r>
          </a:p>
        </p:txBody>
      </p:sp>
      <p:pic>
        <p:nvPicPr>
          <p:cNvPr id="51203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6600" y="1268413"/>
            <a:ext cx="5129213" cy="462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/>
          <p:cNvSpPr txBox="1">
            <a:spLocks/>
          </p:cNvSpPr>
          <p:nvPr/>
        </p:nvSpPr>
        <p:spPr bwMode="auto">
          <a:xfrm>
            <a:off x="188913" y="225425"/>
            <a:ext cx="8764587" cy="87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tr-TR" altLang="tr-TR" sz="3600" b="1">
                <a:solidFill>
                  <a:srgbClr val="FFFFFF"/>
                </a:solidFill>
                <a:latin typeface="Arial Narrow Bold" pitchFamily="-84" charset="0"/>
                <a:ea typeface="MS PGothic" pitchFamily="34" charset="-128"/>
              </a:rPr>
              <a:t>ROTARY CLUB CENTRAL</a:t>
            </a:r>
          </a:p>
          <a:p>
            <a:pPr eaLnBrk="1" hangingPunct="1">
              <a:lnSpc>
                <a:spcPct val="80000"/>
              </a:lnSpc>
            </a:pPr>
            <a:r>
              <a:rPr lang="tr-TR" altLang="tr-TR" sz="3600" b="1">
                <a:solidFill>
                  <a:srgbClr val="FFFFFF"/>
                </a:solidFill>
                <a:latin typeface="Arial Narrow Bold" pitchFamily="-84" charset="0"/>
                <a:ea typeface="MS PGothic" pitchFamily="34" charset="-128"/>
              </a:rPr>
              <a:t>Your Club</a:t>
            </a:r>
            <a:endParaRPr lang="en-US" altLang="tr-TR" sz="3600" b="1">
              <a:solidFill>
                <a:srgbClr val="FFFFFF"/>
              </a:solidFill>
              <a:latin typeface="Arial Narrow Bold" pitchFamily="-84" charset="0"/>
              <a:ea typeface="MS PGothic" pitchFamily="34" charset="-128"/>
            </a:endParaRPr>
          </a:p>
        </p:txBody>
      </p:sp>
      <p:pic>
        <p:nvPicPr>
          <p:cNvPr id="52227" name="Resi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125" y="1293813"/>
            <a:ext cx="2974975" cy="216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28" name="Resim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425" y="3287713"/>
            <a:ext cx="3146425" cy="2589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29" name="Resim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6913" y="868363"/>
            <a:ext cx="4608512" cy="380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30" name="Resim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0413" y="4672013"/>
            <a:ext cx="4573587" cy="218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le 1"/>
          <p:cNvSpPr txBox="1">
            <a:spLocks/>
          </p:cNvSpPr>
          <p:nvPr/>
        </p:nvSpPr>
        <p:spPr bwMode="auto">
          <a:xfrm>
            <a:off x="188913" y="225425"/>
            <a:ext cx="8764587" cy="87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tr-TR" altLang="tr-TR" sz="3600" b="1">
                <a:solidFill>
                  <a:srgbClr val="FFFFFF"/>
                </a:solidFill>
                <a:latin typeface="Arial Narrow Bold" pitchFamily="-84" charset="0"/>
                <a:ea typeface="MS PGothic" pitchFamily="34" charset="-128"/>
              </a:rPr>
              <a:t>ROTARY CLUB CENTRAL</a:t>
            </a:r>
            <a:br>
              <a:rPr lang="tr-TR" altLang="tr-TR" sz="3600" b="1">
                <a:solidFill>
                  <a:srgbClr val="FFFFFF"/>
                </a:solidFill>
                <a:latin typeface="Arial Narrow Bold" pitchFamily="-84" charset="0"/>
                <a:ea typeface="MS PGothic" pitchFamily="34" charset="-128"/>
              </a:rPr>
            </a:br>
            <a:r>
              <a:rPr lang="tr-TR" altLang="tr-TR" sz="3600" b="1">
                <a:solidFill>
                  <a:srgbClr val="FFFFFF"/>
                </a:solidFill>
                <a:latin typeface="Arial Narrow Bold" pitchFamily="-84" charset="0"/>
                <a:ea typeface="MS PGothic" pitchFamily="34" charset="-128"/>
              </a:rPr>
              <a:t>Your Club</a:t>
            </a:r>
          </a:p>
        </p:txBody>
      </p:sp>
      <p:pic>
        <p:nvPicPr>
          <p:cNvPr id="53251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0413" y="700088"/>
            <a:ext cx="4140200" cy="2484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52" name="Resim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0413" y="3284538"/>
            <a:ext cx="4537075" cy="3665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53" name="Resim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8" y="1700213"/>
            <a:ext cx="3892550" cy="410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itle 1"/>
          <p:cNvSpPr txBox="1">
            <a:spLocks/>
          </p:cNvSpPr>
          <p:nvPr/>
        </p:nvSpPr>
        <p:spPr bwMode="auto">
          <a:xfrm>
            <a:off x="188913" y="225425"/>
            <a:ext cx="8764587" cy="87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tr-TR" altLang="tr-TR" sz="3600" b="1">
                <a:solidFill>
                  <a:srgbClr val="FFFFFF"/>
                </a:solidFill>
                <a:latin typeface="Arial Narrow Bold" pitchFamily="-84" charset="0"/>
                <a:ea typeface="MS PGothic" pitchFamily="34" charset="-128"/>
              </a:rPr>
              <a:t>ROTARY CLUB CENTRAL</a:t>
            </a:r>
            <a:br>
              <a:rPr lang="tr-TR" altLang="tr-TR" sz="3600" b="1">
                <a:solidFill>
                  <a:srgbClr val="FFFFFF"/>
                </a:solidFill>
                <a:latin typeface="Arial Narrow Bold" pitchFamily="-84" charset="0"/>
                <a:ea typeface="MS PGothic" pitchFamily="34" charset="-128"/>
              </a:rPr>
            </a:br>
            <a:r>
              <a:rPr lang="tr-TR" altLang="tr-TR" sz="3600" b="1">
                <a:solidFill>
                  <a:srgbClr val="FFFFFF"/>
                </a:solidFill>
                <a:latin typeface="Arial Narrow Bold" pitchFamily="-84" charset="0"/>
                <a:ea typeface="MS PGothic" pitchFamily="34" charset="-128"/>
              </a:rPr>
              <a:t>Service</a:t>
            </a:r>
          </a:p>
          <a:p>
            <a:pPr eaLnBrk="1" hangingPunct="1">
              <a:lnSpc>
                <a:spcPct val="80000"/>
              </a:lnSpc>
            </a:pPr>
            <a:endParaRPr lang="en-US" altLang="tr-TR" sz="3600" b="1">
              <a:solidFill>
                <a:srgbClr val="FFFFFF"/>
              </a:solidFill>
              <a:latin typeface="Arial Narrow Bold" pitchFamily="-84" charset="0"/>
              <a:ea typeface="MS PGothic" pitchFamily="34" charset="-128"/>
            </a:endParaRPr>
          </a:p>
        </p:txBody>
      </p:sp>
      <p:pic>
        <p:nvPicPr>
          <p:cNvPr id="54275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1268413"/>
            <a:ext cx="3086100" cy="212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76" name="Resim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688" y="3389313"/>
            <a:ext cx="2719387" cy="250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77" name="Resim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0913" y="908050"/>
            <a:ext cx="5646737" cy="594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Resi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" b="6187"/>
          <a:stretch>
            <a:fillRect/>
          </a:stretch>
        </p:blipFill>
        <p:spPr bwMode="auto">
          <a:xfrm>
            <a:off x="1154113" y="1344613"/>
            <a:ext cx="6737350" cy="449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7" name="Title 1"/>
          <p:cNvSpPr txBox="1">
            <a:spLocks/>
          </p:cNvSpPr>
          <p:nvPr/>
        </p:nvSpPr>
        <p:spPr bwMode="auto">
          <a:xfrm>
            <a:off x="188913" y="225425"/>
            <a:ext cx="8764587" cy="87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tr-TR" altLang="tr-TR" sz="3600" b="1">
                <a:solidFill>
                  <a:srgbClr val="FFFFFF"/>
                </a:solidFill>
                <a:latin typeface="Arial Narrow Bold" pitchFamily="-84" charset="0"/>
                <a:ea typeface="MS PGothic" pitchFamily="34" charset="-128"/>
              </a:rPr>
              <a:t>WWW.ROTARY.ORG</a:t>
            </a:r>
            <a:endParaRPr lang="en-US" altLang="tr-TR" sz="3600" b="1">
              <a:solidFill>
                <a:srgbClr val="FFFFFF"/>
              </a:solidFill>
              <a:latin typeface="Arial Narrow Bold" pitchFamily="-84" charset="0"/>
              <a:ea typeface="MS PGothic" pitchFamily="34" charset="-128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 txBox="1">
            <a:spLocks/>
          </p:cNvSpPr>
          <p:nvPr/>
        </p:nvSpPr>
        <p:spPr bwMode="auto">
          <a:xfrm>
            <a:off x="188913" y="225425"/>
            <a:ext cx="8764587" cy="87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tr-TR" altLang="tr-TR" sz="3600" b="1">
                <a:solidFill>
                  <a:srgbClr val="FFFFFF"/>
                </a:solidFill>
                <a:latin typeface="Arial Narrow Bold" pitchFamily="-84" charset="0"/>
                <a:ea typeface="MS PGothic" pitchFamily="34" charset="-128"/>
              </a:rPr>
              <a:t>ROTARY CLUB CENTRAL</a:t>
            </a:r>
            <a:br>
              <a:rPr lang="tr-TR" altLang="tr-TR" sz="3600" b="1">
                <a:solidFill>
                  <a:srgbClr val="FFFFFF"/>
                </a:solidFill>
                <a:latin typeface="Arial Narrow Bold" pitchFamily="-84" charset="0"/>
                <a:ea typeface="MS PGothic" pitchFamily="34" charset="-128"/>
              </a:rPr>
            </a:br>
            <a:r>
              <a:rPr lang="tr-TR" altLang="tr-TR" sz="3600" b="1">
                <a:solidFill>
                  <a:srgbClr val="FFFFFF"/>
                </a:solidFill>
                <a:latin typeface="Arial Narrow Bold" pitchFamily="-84" charset="0"/>
                <a:ea typeface="MS PGothic" pitchFamily="34" charset="-128"/>
              </a:rPr>
              <a:t>Service</a:t>
            </a:r>
            <a:br>
              <a:rPr lang="tr-TR" altLang="tr-TR" sz="3600" b="1">
                <a:solidFill>
                  <a:srgbClr val="FFFFFF"/>
                </a:solidFill>
                <a:latin typeface="Arial Narrow Bold" pitchFamily="-84" charset="0"/>
                <a:ea typeface="MS PGothic" pitchFamily="34" charset="-128"/>
              </a:rPr>
            </a:br>
            <a:r>
              <a:rPr lang="tr-TR" altLang="tr-TR" sz="3600" b="1">
                <a:solidFill>
                  <a:srgbClr val="FFFFFF"/>
                </a:solidFill>
                <a:latin typeface="Arial Narrow Bold" pitchFamily="-84" charset="0"/>
                <a:ea typeface="MS PGothic" pitchFamily="34" charset="-128"/>
              </a:rPr>
              <a:t/>
            </a:r>
            <a:br>
              <a:rPr lang="tr-TR" altLang="tr-TR" sz="3600" b="1">
                <a:solidFill>
                  <a:srgbClr val="FFFFFF"/>
                </a:solidFill>
                <a:latin typeface="Arial Narrow Bold" pitchFamily="-84" charset="0"/>
                <a:ea typeface="MS PGothic" pitchFamily="34" charset="-128"/>
              </a:rPr>
            </a:br>
            <a:endParaRPr lang="tr-TR" altLang="tr-TR" sz="3600" b="1">
              <a:solidFill>
                <a:srgbClr val="FFFFFF"/>
              </a:solidFill>
              <a:latin typeface="Arial Narrow Bold" pitchFamily="-84" charset="0"/>
              <a:ea typeface="MS PGothic" pitchFamily="34" charset="-128"/>
            </a:endParaRPr>
          </a:p>
          <a:p>
            <a:pPr eaLnBrk="1" hangingPunct="1">
              <a:lnSpc>
                <a:spcPct val="80000"/>
              </a:lnSpc>
            </a:pPr>
            <a:endParaRPr lang="en-US" altLang="tr-TR" sz="3600" b="1">
              <a:solidFill>
                <a:srgbClr val="FFFFFF"/>
              </a:solidFill>
              <a:latin typeface="Arial Narrow Bold" pitchFamily="-84" charset="0"/>
              <a:ea typeface="MS PGothic" pitchFamily="34" charset="-128"/>
            </a:endParaRPr>
          </a:p>
        </p:txBody>
      </p:sp>
      <p:pic>
        <p:nvPicPr>
          <p:cNvPr id="55299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8" y="1341438"/>
            <a:ext cx="4938712" cy="454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300" name="Resim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0063" y="4149725"/>
            <a:ext cx="6103937" cy="2620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itle 1"/>
          <p:cNvSpPr txBox="1">
            <a:spLocks/>
          </p:cNvSpPr>
          <p:nvPr/>
        </p:nvSpPr>
        <p:spPr bwMode="auto">
          <a:xfrm>
            <a:off x="188913" y="225425"/>
            <a:ext cx="8764587" cy="87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tr-TR" altLang="tr-TR" sz="3600" b="1">
                <a:solidFill>
                  <a:srgbClr val="FFFFFF"/>
                </a:solidFill>
                <a:latin typeface="Arial Narrow Bold" pitchFamily="-84" charset="0"/>
                <a:ea typeface="MS PGothic" pitchFamily="34" charset="-128"/>
              </a:rPr>
              <a:t>ROTARY CLUB CENTRAL</a:t>
            </a:r>
            <a:br>
              <a:rPr lang="tr-TR" altLang="tr-TR" sz="3600" b="1">
                <a:solidFill>
                  <a:srgbClr val="FFFFFF"/>
                </a:solidFill>
                <a:latin typeface="Arial Narrow Bold" pitchFamily="-84" charset="0"/>
                <a:ea typeface="MS PGothic" pitchFamily="34" charset="-128"/>
              </a:rPr>
            </a:br>
            <a:r>
              <a:rPr lang="tr-TR" altLang="tr-TR" sz="3600" b="1">
                <a:solidFill>
                  <a:srgbClr val="FFFFFF"/>
                </a:solidFill>
                <a:latin typeface="Arial Narrow Bold" pitchFamily="-84" charset="0"/>
                <a:ea typeface="MS PGothic" pitchFamily="34" charset="-128"/>
              </a:rPr>
              <a:t>Foundation Giving</a:t>
            </a:r>
            <a:br>
              <a:rPr lang="tr-TR" altLang="tr-TR" sz="3600" b="1">
                <a:solidFill>
                  <a:srgbClr val="FFFFFF"/>
                </a:solidFill>
                <a:latin typeface="Arial Narrow Bold" pitchFamily="-84" charset="0"/>
                <a:ea typeface="MS PGothic" pitchFamily="34" charset="-128"/>
              </a:rPr>
            </a:br>
            <a:endParaRPr lang="tr-TR" altLang="tr-TR" sz="3600" b="1">
              <a:solidFill>
                <a:srgbClr val="FFFFFF"/>
              </a:solidFill>
              <a:latin typeface="Arial Narrow Bold" pitchFamily="-84" charset="0"/>
              <a:ea typeface="MS PGothic" pitchFamily="34" charset="-128"/>
            </a:endParaRPr>
          </a:p>
          <a:p>
            <a:pPr eaLnBrk="1" hangingPunct="1">
              <a:lnSpc>
                <a:spcPct val="80000"/>
              </a:lnSpc>
            </a:pPr>
            <a:endParaRPr lang="en-US" altLang="tr-TR" sz="3600" b="1">
              <a:solidFill>
                <a:srgbClr val="FFFFFF"/>
              </a:solidFill>
              <a:latin typeface="Arial Narrow Bold" pitchFamily="-84" charset="0"/>
              <a:ea typeface="MS PGothic" pitchFamily="34" charset="-128"/>
            </a:endParaRPr>
          </a:p>
        </p:txBody>
      </p:sp>
      <p:pic>
        <p:nvPicPr>
          <p:cNvPr id="56323" name="Resi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388" y="1268413"/>
            <a:ext cx="3109912" cy="210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24" name="Resim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388" y="3141663"/>
            <a:ext cx="3144837" cy="270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25" name="Resim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6350" y="4278313"/>
            <a:ext cx="3875088" cy="256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26" name="Resim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4288" y="876300"/>
            <a:ext cx="3871912" cy="336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Resi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295400"/>
            <a:ext cx="9144000" cy="426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47" name="Title 1"/>
          <p:cNvSpPr txBox="1">
            <a:spLocks/>
          </p:cNvSpPr>
          <p:nvPr/>
        </p:nvSpPr>
        <p:spPr bwMode="auto">
          <a:xfrm>
            <a:off x="188913" y="225425"/>
            <a:ext cx="8764587" cy="87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tr-TR" altLang="tr-TR" sz="3600" b="1">
                <a:solidFill>
                  <a:srgbClr val="FFFFFF"/>
                </a:solidFill>
                <a:latin typeface="Arial Narrow Bold" pitchFamily="-84" charset="0"/>
                <a:ea typeface="MS PGothic" pitchFamily="34" charset="-128"/>
              </a:rPr>
              <a:t>END POLIO NOW WEB PAGE</a:t>
            </a:r>
            <a:endParaRPr lang="en-US" altLang="tr-TR" sz="3600" b="1">
              <a:solidFill>
                <a:srgbClr val="FFFFFF"/>
              </a:solidFill>
              <a:latin typeface="Arial Narrow Bold" pitchFamily="-84" charset="0"/>
              <a:ea typeface="MS PGothic" pitchFamily="34" charset="-128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Resi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6" b="-3854"/>
          <a:stretch>
            <a:fillRect/>
          </a:stretch>
        </p:blipFill>
        <p:spPr bwMode="auto">
          <a:xfrm>
            <a:off x="3276600" y="485775"/>
            <a:ext cx="5813425" cy="653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7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825" y="2992438"/>
            <a:ext cx="8766175" cy="87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8372" name="Title 1"/>
          <p:cNvSpPr txBox="1">
            <a:spLocks/>
          </p:cNvSpPr>
          <p:nvPr/>
        </p:nvSpPr>
        <p:spPr bwMode="auto">
          <a:xfrm>
            <a:off x="188913" y="225425"/>
            <a:ext cx="8764587" cy="87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tr-TR" altLang="tr-TR" sz="3600" b="1">
                <a:solidFill>
                  <a:srgbClr val="FFFFFF"/>
                </a:solidFill>
                <a:latin typeface="Arial Narrow Bold" pitchFamily="-84" charset="0"/>
                <a:ea typeface="MS PGothic" pitchFamily="34" charset="-128"/>
              </a:rPr>
              <a:t>FACEBOOK</a:t>
            </a:r>
          </a:p>
          <a:p>
            <a:pPr eaLnBrk="1" hangingPunct="1">
              <a:lnSpc>
                <a:spcPct val="80000"/>
              </a:lnSpc>
            </a:pPr>
            <a:endParaRPr lang="en-US" altLang="tr-TR" sz="3600" b="1">
              <a:solidFill>
                <a:srgbClr val="FFFFFF"/>
              </a:solidFill>
              <a:latin typeface="Arial Narrow Bold" pitchFamily="-84" charset="0"/>
              <a:ea typeface="MS PGothic" pitchFamily="34" charset="-128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825" y="2992438"/>
            <a:ext cx="8766175" cy="87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9395" name="Title 1"/>
          <p:cNvSpPr txBox="1">
            <a:spLocks/>
          </p:cNvSpPr>
          <p:nvPr/>
        </p:nvSpPr>
        <p:spPr bwMode="auto">
          <a:xfrm>
            <a:off x="188913" y="225425"/>
            <a:ext cx="8764587" cy="87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tr-TR" altLang="tr-TR" sz="3600" b="1">
                <a:solidFill>
                  <a:srgbClr val="FFFFFF"/>
                </a:solidFill>
                <a:latin typeface="Arial Narrow Bold" pitchFamily="-84" charset="0"/>
                <a:ea typeface="MS PGothic" pitchFamily="34" charset="-128"/>
              </a:rPr>
              <a:t>FACEBOOK</a:t>
            </a:r>
          </a:p>
          <a:p>
            <a:pPr eaLnBrk="1" hangingPunct="1">
              <a:lnSpc>
                <a:spcPct val="80000"/>
              </a:lnSpc>
            </a:pPr>
            <a:endParaRPr lang="en-US" altLang="tr-TR" sz="3600" b="1">
              <a:solidFill>
                <a:srgbClr val="FFFFFF"/>
              </a:solidFill>
              <a:latin typeface="Arial Narrow Bold" pitchFamily="-84" charset="0"/>
              <a:ea typeface="MS PGothic" pitchFamily="34" charset="-128"/>
            </a:endParaRPr>
          </a:p>
        </p:txBody>
      </p:sp>
      <p:pic>
        <p:nvPicPr>
          <p:cNvPr id="59396" name="Resi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5" y="1390650"/>
            <a:ext cx="3713163" cy="436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397" name="Resim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390650"/>
            <a:ext cx="3835400" cy="436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825" y="2992438"/>
            <a:ext cx="8766175" cy="87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0419" name="Title 1"/>
          <p:cNvSpPr txBox="1">
            <a:spLocks/>
          </p:cNvSpPr>
          <p:nvPr/>
        </p:nvSpPr>
        <p:spPr bwMode="auto">
          <a:xfrm>
            <a:off x="188913" y="225425"/>
            <a:ext cx="8764587" cy="87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tr-TR" altLang="tr-TR" sz="3600" b="1">
                <a:solidFill>
                  <a:srgbClr val="FFFFFF"/>
                </a:solidFill>
                <a:latin typeface="Arial Narrow Bold" pitchFamily="-84" charset="0"/>
                <a:ea typeface="MS PGothic" pitchFamily="34" charset="-128"/>
              </a:rPr>
              <a:t>FACEBOOK</a:t>
            </a:r>
          </a:p>
          <a:p>
            <a:pPr eaLnBrk="1" hangingPunct="1">
              <a:lnSpc>
                <a:spcPct val="80000"/>
              </a:lnSpc>
            </a:pPr>
            <a:endParaRPr lang="en-US" altLang="tr-TR" sz="3600" b="1">
              <a:solidFill>
                <a:srgbClr val="FFFFFF"/>
              </a:solidFill>
              <a:latin typeface="Arial Narrow Bold" pitchFamily="-84" charset="0"/>
              <a:ea typeface="MS PGothic" pitchFamily="34" charset="-128"/>
            </a:endParaRPr>
          </a:p>
        </p:txBody>
      </p:sp>
      <p:pic>
        <p:nvPicPr>
          <p:cNvPr id="60420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320800"/>
            <a:ext cx="3960813" cy="456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21" name="Resim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1296988"/>
            <a:ext cx="3965575" cy="458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Resi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2313" y="1306513"/>
            <a:ext cx="5937250" cy="555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43" name="Title 1"/>
          <p:cNvSpPr txBox="1">
            <a:spLocks/>
          </p:cNvSpPr>
          <p:nvPr/>
        </p:nvSpPr>
        <p:spPr bwMode="auto">
          <a:xfrm>
            <a:off x="188913" y="225425"/>
            <a:ext cx="8764587" cy="87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tr-TR" altLang="tr-TR" sz="3600" b="1">
                <a:solidFill>
                  <a:srgbClr val="FFFFFF"/>
                </a:solidFill>
                <a:latin typeface="Arial Narrow Bold" pitchFamily="-84" charset="0"/>
                <a:ea typeface="MS PGothic" pitchFamily="34" charset="-128"/>
              </a:rPr>
              <a:t>TWITTER</a:t>
            </a:r>
            <a:endParaRPr lang="en-US" altLang="tr-TR" sz="3600" b="1">
              <a:solidFill>
                <a:srgbClr val="FFFFFF"/>
              </a:solidFill>
              <a:latin typeface="Arial Narrow Bold" pitchFamily="-84" charset="0"/>
              <a:ea typeface="MS PGothic" pitchFamily="34" charset="-128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Resi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438" y="915988"/>
            <a:ext cx="6659562" cy="5935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467" name="Title 1"/>
          <p:cNvSpPr txBox="1">
            <a:spLocks/>
          </p:cNvSpPr>
          <p:nvPr/>
        </p:nvSpPr>
        <p:spPr bwMode="auto">
          <a:xfrm>
            <a:off x="188913" y="225425"/>
            <a:ext cx="8764587" cy="87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tr-TR" altLang="tr-TR" sz="3600" b="1">
                <a:solidFill>
                  <a:srgbClr val="FFFFFF"/>
                </a:solidFill>
                <a:latin typeface="Arial Narrow Bold" pitchFamily="-84" charset="0"/>
                <a:ea typeface="MS PGothic" pitchFamily="34" charset="-128"/>
              </a:rPr>
              <a:t>LINKEDIN</a:t>
            </a:r>
            <a:endParaRPr lang="en-US" altLang="tr-TR" sz="3600" b="1">
              <a:solidFill>
                <a:srgbClr val="FFFFFF"/>
              </a:solidFill>
              <a:latin typeface="Arial Narrow Bold" pitchFamily="-84" charset="0"/>
              <a:ea typeface="MS PGothic" pitchFamily="34" charset="-128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itle 1"/>
          <p:cNvSpPr txBox="1">
            <a:spLocks/>
          </p:cNvSpPr>
          <p:nvPr/>
        </p:nvSpPr>
        <p:spPr bwMode="auto">
          <a:xfrm>
            <a:off x="188913" y="225425"/>
            <a:ext cx="8764587" cy="87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tr-TR" altLang="tr-TR" sz="3600" b="1">
                <a:solidFill>
                  <a:srgbClr val="FFFFFF"/>
                </a:solidFill>
                <a:latin typeface="Arial Narrow Bold" pitchFamily="-84" charset="0"/>
                <a:ea typeface="MS PGothic" pitchFamily="34" charset="-128"/>
              </a:rPr>
              <a:t>SLIDESHARE</a:t>
            </a:r>
            <a:endParaRPr lang="en-US" altLang="tr-TR" sz="3600" b="1">
              <a:solidFill>
                <a:srgbClr val="FFFFFF"/>
              </a:solidFill>
              <a:latin typeface="Arial Narrow Bold" pitchFamily="-84" charset="0"/>
              <a:ea typeface="MS PGothic" pitchFamily="34" charset="-128"/>
            </a:endParaRPr>
          </a:p>
        </p:txBody>
      </p:sp>
      <p:pic>
        <p:nvPicPr>
          <p:cNvPr id="63491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2325" y="696913"/>
            <a:ext cx="5822950" cy="555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Resi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4" b="1730"/>
          <a:stretch>
            <a:fillRect/>
          </a:stretch>
        </p:blipFill>
        <p:spPr bwMode="auto">
          <a:xfrm>
            <a:off x="3203575" y="115888"/>
            <a:ext cx="5940425" cy="404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515" name="Title 1"/>
          <p:cNvSpPr txBox="1">
            <a:spLocks/>
          </p:cNvSpPr>
          <p:nvPr/>
        </p:nvSpPr>
        <p:spPr bwMode="auto">
          <a:xfrm>
            <a:off x="188913" y="225425"/>
            <a:ext cx="8764587" cy="87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tr-TR" altLang="tr-TR" sz="3600" b="1">
                <a:solidFill>
                  <a:srgbClr val="FFFFFF"/>
                </a:solidFill>
                <a:latin typeface="Arial Narrow Bold" pitchFamily="-84" charset="0"/>
                <a:ea typeface="MS PGothic" pitchFamily="34" charset="-128"/>
              </a:rPr>
              <a:t>SHOWCASE</a:t>
            </a:r>
            <a:endParaRPr lang="en-US" altLang="tr-TR" sz="3600" b="1">
              <a:solidFill>
                <a:srgbClr val="FFFFFF"/>
              </a:solidFill>
              <a:latin typeface="Arial Narrow Bold" pitchFamily="-84" charset="0"/>
              <a:ea typeface="MS PGothic" pitchFamily="34" charset="-128"/>
            </a:endParaRPr>
          </a:p>
        </p:txBody>
      </p:sp>
      <p:pic>
        <p:nvPicPr>
          <p:cNvPr id="64516" name="Resi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4327525"/>
            <a:ext cx="7558087" cy="154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 txBox="1">
            <a:spLocks/>
          </p:cNvSpPr>
          <p:nvPr/>
        </p:nvSpPr>
        <p:spPr bwMode="auto">
          <a:xfrm>
            <a:off x="188913" y="225425"/>
            <a:ext cx="8764587" cy="87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tr-TR" altLang="tr-TR" sz="3600" b="1">
                <a:solidFill>
                  <a:srgbClr val="FFFFFF"/>
                </a:solidFill>
                <a:latin typeface="Arial Narrow Bold" pitchFamily="-84" charset="0"/>
                <a:ea typeface="MS PGothic" pitchFamily="34" charset="-128"/>
              </a:rPr>
              <a:t>WWW.ROTARY.ORG</a:t>
            </a:r>
            <a:endParaRPr lang="en-US" altLang="tr-TR" sz="3600" b="1">
              <a:solidFill>
                <a:srgbClr val="FFFFFF"/>
              </a:solidFill>
              <a:latin typeface="Arial Narrow Bold" pitchFamily="-84" charset="0"/>
              <a:ea typeface="MS PGothic" pitchFamily="34" charset="-128"/>
            </a:endParaRPr>
          </a:p>
        </p:txBody>
      </p:sp>
      <p:pic>
        <p:nvPicPr>
          <p:cNvPr id="37891" name="Resi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73150"/>
            <a:ext cx="6169025" cy="482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2" name="Resim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4300" y="0"/>
            <a:ext cx="2309813" cy="422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3" name="Resim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5100" y="4405313"/>
            <a:ext cx="2208213" cy="149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500" y="1319213"/>
            <a:ext cx="7859713" cy="446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5539" name="Title 1"/>
          <p:cNvSpPr txBox="1">
            <a:spLocks/>
          </p:cNvSpPr>
          <p:nvPr/>
        </p:nvSpPr>
        <p:spPr bwMode="auto">
          <a:xfrm>
            <a:off x="188913" y="225425"/>
            <a:ext cx="8764587" cy="87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tr-TR" altLang="tr-TR" sz="3600" b="1">
                <a:solidFill>
                  <a:srgbClr val="FFFFFF"/>
                </a:solidFill>
                <a:latin typeface="Arial Narrow Bold" pitchFamily="-84" charset="0"/>
                <a:ea typeface="MS PGothic" pitchFamily="34" charset="-128"/>
              </a:rPr>
              <a:t>IDEAS</a:t>
            </a:r>
            <a:endParaRPr lang="en-US" altLang="tr-TR" sz="3600" b="1">
              <a:solidFill>
                <a:srgbClr val="FFFFFF"/>
              </a:solidFill>
              <a:latin typeface="Arial Narrow Bold" pitchFamily="-84" charset="0"/>
              <a:ea typeface="MS PGothic" pitchFamily="34" charset="-128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Resi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23"/>
          <a:stretch>
            <a:fillRect/>
          </a:stretch>
        </p:blipFill>
        <p:spPr bwMode="auto">
          <a:xfrm>
            <a:off x="2627313" y="609600"/>
            <a:ext cx="6516687" cy="6265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563" name="Title 1"/>
          <p:cNvSpPr txBox="1">
            <a:spLocks/>
          </p:cNvSpPr>
          <p:nvPr/>
        </p:nvSpPr>
        <p:spPr bwMode="auto">
          <a:xfrm>
            <a:off x="188913" y="225425"/>
            <a:ext cx="8764587" cy="87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tr-TR" altLang="tr-TR" sz="3600" b="1">
                <a:solidFill>
                  <a:srgbClr val="FFFFFF"/>
                </a:solidFill>
                <a:latin typeface="Arial Narrow Bold" pitchFamily="-84" charset="0"/>
                <a:ea typeface="MS PGothic" pitchFamily="34" charset="-128"/>
              </a:rPr>
              <a:t>VIMEO</a:t>
            </a:r>
            <a:endParaRPr lang="en-US" altLang="tr-TR" sz="3600" b="1">
              <a:solidFill>
                <a:srgbClr val="FFFFFF"/>
              </a:solidFill>
              <a:latin typeface="Arial Narrow Bold" pitchFamily="-84" charset="0"/>
              <a:ea typeface="MS PGothic" pitchFamily="34" charset="-128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575" y="1322388"/>
            <a:ext cx="8545513" cy="453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7587" name="Title 1"/>
          <p:cNvSpPr txBox="1">
            <a:spLocks/>
          </p:cNvSpPr>
          <p:nvPr/>
        </p:nvSpPr>
        <p:spPr bwMode="auto">
          <a:xfrm>
            <a:off x="188913" y="225425"/>
            <a:ext cx="8764587" cy="87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tr-TR" altLang="tr-TR" sz="3600" b="1">
                <a:solidFill>
                  <a:srgbClr val="FFFFFF"/>
                </a:solidFill>
                <a:latin typeface="Arial Narrow Bold" pitchFamily="-84" charset="0"/>
                <a:ea typeface="MS PGothic" pitchFamily="34" charset="-128"/>
              </a:rPr>
              <a:t>YOU TUBE</a:t>
            </a:r>
            <a:endParaRPr lang="en-US" altLang="tr-TR" sz="3600" b="1">
              <a:solidFill>
                <a:srgbClr val="FFFFFF"/>
              </a:solidFill>
              <a:latin typeface="Arial Narrow Bold" pitchFamily="-84" charset="0"/>
              <a:ea typeface="MS PGothic" pitchFamily="34" charset="-128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itle 1"/>
          <p:cNvSpPr txBox="1">
            <a:spLocks/>
          </p:cNvSpPr>
          <p:nvPr/>
        </p:nvSpPr>
        <p:spPr bwMode="auto">
          <a:xfrm>
            <a:off x="188913" y="225425"/>
            <a:ext cx="8764587" cy="87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tr-TR" altLang="tr-TR" sz="3600" b="1">
                <a:solidFill>
                  <a:srgbClr val="FFFFFF"/>
                </a:solidFill>
                <a:latin typeface="Arial Narrow Bold" pitchFamily="-84" charset="0"/>
                <a:ea typeface="MS PGothic" pitchFamily="34" charset="-128"/>
              </a:rPr>
              <a:t>INVITATION TO ZONE 20 B INSTITUTE</a:t>
            </a:r>
            <a:endParaRPr lang="en-US" altLang="tr-TR" sz="3600" b="1">
              <a:solidFill>
                <a:srgbClr val="FFFFFF"/>
              </a:solidFill>
              <a:latin typeface="Arial Narrow Bold" pitchFamily="-84" charset="0"/>
              <a:ea typeface="MS PGothic" pitchFamily="34" charset="-128"/>
            </a:endParaRPr>
          </a:p>
        </p:txBody>
      </p:sp>
      <p:pic>
        <p:nvPicPr>
          <p:cNvPr id="68611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25600"/>
            <a:ext cx="9144000" cy="360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Title 1"/>
          <p:cNvSpPr txBox="1">
            <a:spLocks/>
          </p:cNvSpPr>
          <p:nvPr/>
        </p:nvSpPr>
        <p:spPr bwMode="auto">
          <a:xfrm>
            <a:off x="188913" y="225425"/>
            <a:ext cx="8764587" cy="87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tr-TR" altLang="tr-TR" sz="3600" b="1">
                <a:solidFill>
                  <a:srgbClr val="FFFFFF"/>
                </a:solidFill>
                <a:latin typeface="Arial Narrow Bold" pitchFamily="-84" charset="0"/>
                <a:ea typeface="MS PGothic" pitchFamily="34" charset="-128"/>
              </a:rPr>
              <a:t>SEE YOU IN ANTALYA TURKEY</a:t>
            </a:r>
            <a:endParaRPr lang="en-US" altLang="tr-TR" sz="3600" b="1">
              <a:solidFill>
                <a:srgbClr val="FFFFFF"/>
              </a:solidFill>
              <a:latin typeface="Arial Narrow Bold" pitchFamily="-84" charset="0"/>
              <a:ea typeface="MS PGothic" pitchFamily="34" charset="-128"/>
            </a:endParaRPr>
          </a:p>
        </p:txBody>
      </p:sp>
      <p:pic>
        <p:nvPicPr>
          <p:cNvPr id="69635" name="Resi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95450"/>
            <a:ext cx="9144000" cy="351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 txBox="1">
            <a:spLocks/>
          </p:cNvSpPr>
          <p:nvPr/>
        </p:nvSpPr>
        <p:spPr bwMode="auto">
          <a:xfrm>
            <a:off x="188913" y="225425"/>
            <a:ext cx="8764587" cy="87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tr-TR" altLang="tr-TR" sz="3600" b="1">
                <a:solidFill>
                  <a:srgbClr val="FFFFFF"/>
                </a:solidFill>
                <a:latin typeface="Arial Narrow Bold" pitchFamily="-84" charset="0"/>
                <a:ea typeface="MS PGothic" pitchFamily="34" charset="-128"/>
              </a:rPr>
              <a:t>WWW.ROTARY.ORG</a:t>
            </a:r>
            <a:endParaRPr lang="en-US" altLang="tr-TR" sz="3600" b="1">
              <a:solidFill>
                <a:srgbClr val="FFFFFF"/>
              </a:solidFill>
              <a:latin typeface="Arial Narrow Bold" pitchFamily="-84" charset="0"/>
              <a:ea typeface="MS PGothic" pitchFamily="34" charset="-128"/>
            </a:endParaRPr>
          </a:p>
        </p:txBody>
      </p:sp>
      <p:pic>
        <p:nvPicPr>
          <p:cNvPr id="38915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1100138"/>
            <a:ext cx="2498725" cy="569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6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613" y="1700213"/>
            <a:ext cx="2530475" cy="296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7" name="Resim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9788" y="1933575"/>
            <a:ext cx="3036887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 txBox="1">
            <a:spLocks/>
          </p:cNvSpPr>
          <p:nvPr/>
        </p:nvSpPr>
        <p:spPr bwMode="auto">
          <a:xfrm>
            <a:off x="188913" y="225425"/>
            <a:ext cx="8764587" cy="87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tr-TR" altLang="tr-TR" sz="3600" b="1">
                <a:solidFill>
                  <a:srgbClr val="FFFFFF"/>
                </a:solidFill>
                <a:latin typeface="Arial Narrow Bold" pitchFamily="-84" charset="0"/>
                <a:ea typeface="MS PGothic" pitchFamily="34" charset="-128"/>
              </a:rPr>
              <a:t>WWW.ROTARY.ORG</a:t>
            </a:r>
            <a:endParaRPr lang="en-US" altLang="tr-TR" sz="3600" b="1">
              <a:solidFill>
                <a:srgbClr val="FFFFFF"/>
              </a:solidFill>
              <a:latin typeface="Arial Narrow Bold" pitchFamily="-84" charset="0"/>
              <a:ea typeface="MS PGothic" pitchFamily="34" charset="-128"/>
            </a:endParaRPr>
          </a:p>
        </p:txBody>
      </p:sp>
      <p:pic>
        <p:nvPicPr>
          <p:cNvPr id="39939" name="Resi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341438"/>
            <a:ext cx="9082088" cy="331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 txBox="1">
            <a:spLocks/>
          </p:cNvSpPr>
          <p:nvPr/>
        </p:nvSpPr>
        <p:spPr bwMode="auto">
          <a:xfrm>
            <a:off x="188913" y="225425"/>
            <a:ext cx="8764587" cy="87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tr-TR" altLang="tr-TR" sz="3600" b="1">
                <a:solidFill>
                  <a:srgbClr val="FFFFFF"/>
                </a:solidFill>
                <a:latin typeface="Arial Narrow Bold" pitchFamily="-84" charset="0"/>
                <a:ea typeface="MS PGothic" pitchFamily="34" charset="-128"/>
              </a:rPr>
              <a:t>WWW.ROTARY.ORG</a:t>
            </a:r>
            <a:endParaRPr lang="en-US" altLang="tr-TR" sz="3600" b="1">
              <a:solidFill>
                <a:srgbClr val="FFFFFF"/>
              </a:solidFill>
              <a:latin typeface="Arial Narrow Bold" pitchFamily="-84" charset="0"/>
              <a:ea typeface="MS PGothic" pitchFamily="34" charset="-128"/>
            </a:endParaRPr>
          </a:p>
        </p:txBody>
      </p:sp>
      <p:pic>
        <p:nvPicPr>
          <p:cNvPr id="40963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41438"/>
            <a:ext cx="9150350" cy="3382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/>
          <p:cNvSpPr txBox="1">
            <a:spLocks/>
          </p:cNvSpPr>
          <p:nvPr/>
        </p:nvSpPr>
        <p:spPr bwMode="auto">
          <a:xfrm>
            <a:off x="188913" y="225425"/>
            <a:ext cx="8764587" cy="87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tr-TR" altLang="tr-TR" sz="3600" b="1">
                <a:solidFill>
                  <a:srgbClr val="FFFFFF"/>
                </a:solidFill>
                <a:latin typeface="Arial Narrow Bold" pitchFamily="-84" charset="0"/>
                <a:ea typeface="MS PGothic" pitchFamily="34" charset="-128"/>
              </a:rPr>
              <a:t>WWW.ROTARY.ORG</a:t>
            </a:r>
            <a:endParaRPr lang="en-US" altLang="tr-TR" sz="3600" b="1">
              <a:solidFill>
                <a:srgbClr val="FFFFFF"/>
              </a:solidFill>
              <a:latin typeface="Arial Narrow Bold" pitchFamily="-84" charset="0"/>
              <a:ea typeface="MS PGothic" pitchFamily="34" charset="-128"/>
            </a:endParaRPr>
          </a:p>
        </p:txBody>
      </p:sp>
      <p:pic>
        <p:nvPicPr>
          <p:cNvPr id="41987" name="Resi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8" y="1268413"/>
            <a:ext cx="9051925" cy="3744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1"/>
          <p:cNvSpPr txBox="1">
            <a:spLocks/>
          </p:cNvSpPr>
          <p:nvPr/>
        </p:nvSpPr>
        <p:spPr bwMode="auto">
          <a:xfrm>
            <a:off x="188913" y="225425"/>
            <a:ext cx="8764587" cy="87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tr-TR" altLang="tr-TR" sz="3600" b="1">
                <a:solidFill>
                  <a:srgbClr val="FFFFFF"/>
                </a:solidFill>
                <a:latin typeface="Arial Narrow Bold" pitchFamily="-84" charset="0"/>
                <a:ea typeface="MS PGothic" pitchFamily="34" charset="-128"/>
              </a:rPr>
              <a:t>LEARNING CENTER</a:t>
            </a:r>
            <a:endParaRPr lang="en-US" altLang="tr-TR" sz="3600" b="1">
              <a:solidFill>
                <a:srgbClr val="FFFFFF"/>
              </a:solidFill>
              <a:latin typeface="Arial Narrow Bold" pitchFamily="-84" charset="0"/>
              <a:ea typeface="MS PGothic" pitchFamily="34" charset="-128"/>
            </a:endParaRPr>
          </a:p>
        </p:txBody>
      </p:sp>
      <p:pic>
        <p:nvPicPr>
          <p:cNvPr id="43011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8275" y="1089025"/>
            <a:ext cx="6265863" cy="466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Resim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38" y="5157788"/>
            <a:ext cx="493871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5" name="Title 1"/>
          <p:cNvSpPr txBox="1">
            <a:spLocks/>
          </p:cNvSpPr>
          <p:nvPr/>
        </p:nvSpPr>
        <p:spPr bwMode="auto">
          <a:xfrm>
            <a:off x="188913" y="225425"/>
            <a:ext cx="8764587" cy="87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tr-TR" altLang="tr-TR" sz="3600" b="1">
                <a:solidFill>
                  <a:srgbClr val="FFFFFF"/>
                </a:solidFill>
                <a:latin typeface="Arial Narrow Bold" pitchFamily="-84" charset="0"/>
                <a:ea typeface="MS PGothic" pitchFamily="34" charset="-128"/>
              </a:rPr>
              <a:t>LEARNING CENTER</a:t>
            </a:r>
            <a:endParaRPr lang="en-US" altLang="tr-TR" sz="3600" b="1">
              <a:solidFill>
                <a:srgbClr val="FFFFFF"/>
              </a:solidFill>
              <a:latin typeface="Arial Narrow Bold" pitchFamily="-84" charset="0"/>
              <a:ea typeface="MS PGothic" pitchFamily="34" charset="-128"/>
            </a:endParaRPr>
          </a:p>
        </p:txBody>
      </p:sp>
      <p:pic>
        <p:nvPicPr>
          <p:cNvPr id="44036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12875"/>
            <a:ext cx="4930775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7" name="Resim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2205038"/>
            <a:ext cx="4975225" cy="1433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8" name="Resim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63" y="3017838"/>
            <a:ext cx="4967288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9" name="Resim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225" y="3705225"/>
            <a:ext cx="4929188" cy="89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40" name="Resim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1298575"/>
            <a:ext cx="4960938" cy="102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41" name="Resim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5088" y="2274888"/>
            <a:ext cx="4937125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42" name="Resim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5088" y="3052763"/>
            <a:ext cx="4937125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43" name="Resim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63" y="4465638"/>
            <a:ext cx="4976812" cy="693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44" name="Resim 1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0638" y="3638550"/>
            <a:ext cx="4937125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45" name="Resim 1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8263" y="4310063"/>
            <a:ext cx="4938712" cy="71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46" name="Resim 14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8263" y="5026025"/>
            <a:ext cx="4968875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mmunications_white">
  <a:themeElements>
    <a:clrScheme name="Rotary-NewBrand_Pallette">
      <a:dk1>
        <a:srgbClr val="958D85"/>
      </a:dk1>
      <a:lt1>
        <a:sysClr val="window" lastClr="FFFFFF"/>
      </a:lt1>
      <a:dk2>
        <a:srgbClr val="00246C"/>
      </a:dk2>
      <a:lt2>
        <a:srgbClr val="E6E5D8"/>
      </a:lt2>
      <a:accent1>
        <a:srgbClr val="01B4E7"/>
      </a:accent1>
      <a:accent2>
        <a:srgbClr val="FEBD11"/>
      </a:accent2>
      <a:accent3>
        <a:srgbClr val="009999"/>
      </a:accent3>
      <a:accent4>
        <a:srgbClr val="872175"/>
      </a:accent4>
      <a:accent5>
        <a:srgbClr val="D91B5C"/>
      </a:accent5>
      <a:accent6>
        <a:srgbClr val="FF76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Custom Design">
  <a:themeElements>
    <a:clrScheme name="Rotary-NewBrand_Pallette">
      <a:dk1>
        <a:srgbClr val="958D85"/>
      </a:dk1>
      <a:lt1>
        <a:sysClr val="window" lastClr="FFFFFF"/>
      </a:lt1>
      <a:dk2>
        <a:srgbClr val="00246C"/>
      </a:dk2>
      <a:lt2>
        <a:srgbClr val="E6E5D8"/>
      </a:lt2>
      <a:accent1>
        <a:srgbClr val="01B4E7"/>
      </a:accent1>
      <a:accent2>
        <a:srgbClr val="FEBD11"/>
      </a:accent2>
      <a:accent3>
        <a:srgbClr val="009999"/>
      </a:accent3>
      <a:accent4>
        <a:srgbClr val="872175"/>
      </a:accent4>
      <a:accent5>
        <a:srgbClr val="D91B5C"/>
      </a:accent5>
      <a:accent6>
        <a:srgbClr val="FF76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2_Custom Design">
  <a:themeElements>
    <a:clrScheme name="Rotary-NewBrand_Pallette">
      <a:dk1>
        <a:srgbClr val="958D85"/>
      </a:dk1>
      <a:lt1>
        <a:sysClr val="window" lastClr="FFFFFF"/>
      </a:lt1>
      <a:dk2>
        <a:srgbClr val="00246C"/>
      </a:dk2>
      <a:lt2>
        <a:srgbClr val="E6E5D8"/>
      </a:lt2>
      <a:accent1>
        <a:srgbClr val="01B4E7"/>
      </a:accent1>
      <a:accent2>
        <a:srgbClr val="FEBD11"/>
      </a:accent2>
      <a:accent3>
        <a:srgbClr val="009999"/>
      </a:accent3>
      <a:accent4>
        <a:srgbClr val="872175"/>
      </a:accent4>
      <a:accent5>
        <a:srgbClr val="D91B5C"/>
      </a:accent5>
      <a:accent6>
        <a:srgbClr val="FF76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3_Custom Design">
  <a:themeElements>
    <a:clrScheme name="Rotary-NewBrand_Pallette">
      <a:dk1>
        <a:srgbClr val="958D85"/>
      </a:dk1>
      <a:lt1>
        <a:sysClr val="window" lastClr="FFFFFF"/>
      </a:lt1>
      <a:dk2>
        <a:srgbClr val="00246C"/>
      </a:dk2>
      <a:lt2>
        <a:srgbClr val="E6E5D8"/>
      </a:lt2>
      <a:accent1>
        <a:srgbClr val="01B4E7"/>
      </a:accent1>
      <a:accent2>
        <a:srgbClr val="FEBD11"/>
      </a:accent2>
      <a:accent3>
        <a:srgbClr val="009999"/>
      </a:accent3>
      <a:accent4>
        <a:srgbClr val="872175"/>
      </a:accent4>
      <a:accent5>
        <a:srgbClr val="D91B5C"/>
      </a:accent5>
      <a:accent6>
        <a:srgbClr val="FF76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4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5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19004</TotalTime>
  <Words>110</Words>
  <Application>Microsoft Office PowerPoint</Application>
  <PresentationFormat>Ekran Gösterisi (4:3)</PresentationFormat>
  <Paragraphs>51</Paragraphs>
  <Slides>34</Slides>
  <Notes>8</Notes>
  <HiddenSlides>0</HiddenSlides>
  <MMClips>0</MMClips>
  <ScaleCrop>false</ScaleCrop>
  <HeadingPairs>
    <vt:vector size="4" baseType="variant">
      <vt:variant>
        <vt:lpstr>Tema</vt:lpstr>
      </vt:variant>
      <vt:variant>
        <vt:i4>6</vt:i4>
      </vt:variant>
      <vt:variant>
        <vt:lpstr>Slayt Başlıkları</vt:lpstr>
      </vt:variant>
      <vt:variant>
        <vt:i4>34</vt:i4>
      </vt:variant>
    </vt:vector>
  </HeadingPairs>
  <TitlesOfParts>
    <vt:vector size="40" baseType="lpstr">
      <vt:lpstr>Communications_white</vt:lpstr>
      <vt:lpstr>Custom Design</vt:lpstr>
      <vt:lpstr>2_Custom Design</vt:lpstr>
      <vt:lpstr>3_Custom Design</vt:lpstr>
      <vt:lpstr>4_Custom Design</vt:lpstr>
      <vt:lpstr>5_Custom Design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>Rotary International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RI WS-06</dc:creator>
  <cp:lastModifiedBy>Güneş Ertaş</cp:lastModifiedBy>
  <cp:revision>627</cp:revision>
  <cp:lastPrinted>2013-04-11T19:55:04Z</cp:lastPrinted>
  <dcterms:created xsi:type="dcterms:W3CDTF">2010-04-16T20:11:30Z</dcterms:created>
  <dcterms:modified xsi:type="dcterms:W3CDTF">2015-09-29T09:08:46Z</dcterms:modified>
</cp:coreProperties>
</file>